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39"/>
  </p:notesMasterIdLst>
  <p:handoutMasterIdLst>
    <p:handoutMasterId r:id="rId40"/>
  </p:handoutMasterIdLst>
  <p:sldIdLst>
    <p:sldId id="336" r:id="rId2"/>
    <p:sldId id="299" r:id="rId3"/>
    <p:sldId id="783" r:id="rId4"/>
    <p:sldId id="784" r:id="rId5"/>
    <p:sldId id="786" r:id="rId6"/>
    <p:sldId id="787" r:id="rId7"/>
    <p:sldId id="788" r:id="rId8"/>
    <p:sldId id="789" r:id="rId9"/>
    <p:sldId id="790" r:id="rId10"/>
    <p:sldId id="791" r:id="rId11"/>
    <p:sldId id="792" r:id="rId12"/>
    <p:sldId id="793" r:id="rId13"/>
    <p:sldId id="794" r:id="rId14"/>
    <p:sldId id="795" r:id="rId15"/>
    <p:sldId id="796" r:id="rId16"/>
    <p:sldId id="797" r:id="rId17"/>
    <p:sldId id="798" r:id="rId18"/>
    <p:sldId id="799" r:id="rId19"/>
    <p:sldId id="800" r:id="rId20"/>
    <p:sldId id="801" r:id="rId21"/>
    <p:sldId id="804" r:id="rId22"/>
    <p:sldId id="805" r:id="rId23"/>
    <p:sldId id="806" r:id="rId24"/>
    <p:sldId id="807" r:id="rId25"/>
    <p:sldId id="808" r:id="rId26"/>
    <p:sldId id="809" r:id="rId27"/>
    <p:sldId id="810" r:id="rId28"/>
    <p:sldId id="811" r:id="rId29"/>
    <p:sldId id="812" r:id="rId30"/>
    <p:sldId id="813" r:id="rId31"/>
    <p:sldId id="814" r:id="rId32"/>
    <p:sldId id="819" r:id="rId33"/>
    <p:sldId id="817" r:id="rId34"/>
    <p:sldId id="816" r:id="rId35"/>
    <p:sldId id="820" r:id="rId36"/>
    <p:sldId id="818" r:id="rId37"/>
    <p:sldId id="295" r:id="rId3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0F81B8-7F45-4A52-BEE8-37ED2CE14DBC}" v="135" dt="2026-08-13T17:20:18.6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983" autoAdjust="0"/>
  </p:normalViewPr>
  <p:slideViewPr>
    <p:cSldViewPr>
      <p:cViewPr varScale="1">
        <p:scale>
          <a:sx n="64" d="100"/>
          <a:sy n="64" d="100"/>
        </p:scale>
        <p:origin x="136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bin Zhu" userId="a2e261bc-1ab1-42c6-b163-ce9dc802355f" providerId="ADAL" clId="{66F68600-41EA-4988-B563-A79818BBC8A2}"/>
    <pc:docChg chg="undo custSel addSld delSld modSld">
      <pc:chgData name="Haibin Zhu" userId="a2e261bc-1ab1-42c6-b163-ce9dc802355f" providerId="ADAL" clId="{66F68600-41EA-4988-B563-A79818BBC8A2}" dt="2026-08-13T17:20:18.635" v="615" actId="404"/>
      <pc:docMkLst>
        <pc:docMk/>
      </pc:docMkLst>
      <pc:sldChg chg="modSp mod">
        <pc:chgData name="Haibin Zhu" userId="a2e261bc-1ab1-42c6-b163-ce9dc802355f" providerId="ADAL" clId="{66F68600-41EA-4988-B563-A79818BBC8A2}" dt="2026-08-13T16:29:55.948" v="20" actId="15"/>
        <pc:sldMkLst>
          <pc:docMk/>
          <pc:sldMk cId="0" sldId="299"/>
        </pc:sldMkLst>
        <pc:spChg chg="mod">
          <ac:chgData name="Haibin Zhu" userId="a2e261bc-1ab1-42c6-b163-ce9dc802355f" providerId="ADAL" clId="{66F68600-41EA-4988-B563-A79818BBC8A2}" dt="2026-08-13T16:29:55.948" v="20" actId="15"/>
          <ac:spMkLst>
            <pc:docMk/>
            <pc:sldMk cId="0" sldId="299"/>
            <ac:spMk id="4100" creationId="{00000000-0000-0000-0000-000000000000}"/>
          </ac:spMkLst>
        </pc:spChg>
      </pc:sldChg>
      <pc:sldChg chg="modSp mod">
        <pc:chgData name="Haibin Zhu" userId="a2e261bc-1ab1-42c6-b163-ce9dc802355f" providerId="ADAL" clId="{66F68600-41EA-4988-B563-A79818BBC8A2}" dt="2026-08-13T16:16:02.429" v="15" actId="20577"/>
        <pc:sldMkLst>
          <pc:docMk/>
          <pc:sldMk cId="0" sldId="336"/>
        </pc:sldMkLst>
        <pc:spChg chg="mod">
          <ac:chgData name="Haibin Zhu" userId="a2e261bc-1ab1-42c6-b163-ce9dc802355f" providerId="ADAL" clId="{66F68600-41EA-4988-B563-A79818BBC8A2}" dt="2026-08-13T16:16:02.429" v="15" actId="20577"/>
          <ac:spMkLst>
            <pc:docMk/>
            <pc:sldMk cId="0" sldId="336"/>
            <ac:spMk id="3076" creationId="{00000000-0000-0000-0000-000000000000}"/>
          </ac:spMkLst>
        </pc:spChg>
      </pc:sldChg>
      <pc:sldChg chg="del">
        <pc:chgData name="Haibin Zhu" userId="a2e261bc-1ab1-42c6-b163-ce9dc802355f" providerId="ADAL" clId="{66F68600-41EA-4988-B563-A79818BBC8A2}" dt="2026-08-13T16:30:38.428" v="21" actId="47"/>
        <pc:sldMkLst>
          <pc:docMk/>
          <pc:sldMk cId="1419788112" sldId="781"/>
        </pc:sldMkLst>
      </pc:sldChg>
      <pc:sldChg chg="modSp mod">
        <pc:chgData name="Haibin Zhu" userId="a2e261bc-1ab1-42c6-b163-ce9dc802355f" providerId="ADAL" clId="{66F68600-41EA-4988-B563-A79818BBC8A2}" dt="2026-08-13T16:31:02.753" v="29" actId="403"/>
        <pc:sldMkLst>
          <pc:docMk/>
          <pc:sldMk cId="1422481138" sldId="783"/>
        </pc:sldMkLst>
        <pc:spChg chg="mod">
          <ac:chgData name="Haibin Zhu" userId="a2e261bc-1ab1-42c6-b163-ce9dc802355f" providerId="ADAL" clId="{66F68600-41EA-4988-B563-A79818BBC8A2}" dt="2026-08-13T16:30:50.762" v="27"/>
          <ac:spMkLst>
            <pc:docMk/>
            <pc:sldMk cId="1422481138" sldId="783"/>
            <ac:spMk id="2" creationId="{346AB4C9-AA14-D7FE-3394-2E1331EFA880}"/>
          </ac:spMkLst>
        </pc:spChg>
        <pc:spChg chg="mod">
          <ac:chgData name="Haibin Zhu" userId="a2e261bc-1ab1-42c6-b163-ce9dc802355f" providerId="ADAL" clId="{66F68600-41EA-4988-B563-A79818BBC8A2}" dt="2026-08-13T16:31:02.753" v="29" actId="403"/>
          <ac:spMkLst>
            <pc:docMk/>
            <pc:sldMk cId="1422481138" sldId="783"/>
            <ac:spMk id="3" creationId="{5033E030-2709-16BA-7179-219E005C95CC}"/>
          </ac:spMkLst>
        </pc:spChg>
      </pc:sldChg>
      <pc:sldChg chg="addSp delSp modSp add del mod">
        <pc:chgData name="Haibin Zhu" userId="a2e261bc-1ab1-42c6-b163-ce9dc802355f" providerId="ADAL" clId="{66F68600-41EA-4988-B563-A79818BBC8A2}" dt="2026-08-13T16:33:16.427" v="58" actId="403"/>
        <pc:sldMkLst>
          <pc:docMk/>
          <pc:sldMk cId="1826490916" sldId="784"/>
        </pc:sldMkLst>
        <pc:spChg chg="mod">
          <ac:chgData name="Haibin Zhu" userId="a2e261bc-1ab1-42c6-b163-ce9dc802355f" providerId="ADAL" clId="{66F68600-41EA-4988-B563-A79818BBC8A2}" dt="2026-08-13T16:31:44.188" v="32"/>
          <ac:spMkLst>
            <pc:docMk/>
            <pc:sldMk cId="1826490916" sldId="784"/>
            <ac:spMk id="2" creationId="{CF9E35CF-83A1-1FB0-B76C-162EE4848C88}"/>
          </ac:spMkLst>
        </pc:spChg>
        <pc:spChg chg="add del mod">
          <ac:chgData name="Haibin Zhu" userId="a2e261bc-1ab1-42c6-b163-ce9dc802355f" providerId="ADAL" clId="{66F68600-41EA-4988-B563-A79818BBC8A2}" dt="2026-08-13T16:32:11.408" v="36"/>
          <ac:spMkLst>
            <pc:docMk/>
            <pc:sldMk cId="1826490916" sldId="784"/>
            <ac:spMk id="5" creationId="{09463726-95F3-4AED-79D1-8BB6412DCC30}"/>
          </ac:spMkLst>
        </pc:spChg>
        <pc:spChg chg="add mod">
          <ac:chgData name="Haibin Zhu" userId="a2e261bc-1ab1-42c6-b163-ce9dc802355f" providerId="ADAL" clId="{66F68600-41EA-4988-B563-A79818BBC8A2}" dt="2026-08-13T16:33:11.387" v="56" actId="1076"/>
          <ac:spMkLst>
            <pc:docMk/>
            <pc:sldMk cId="1826490916" sldId="784"/>
            <ac:spMk id="9" creationId="{E5ADD70F-96BD-6F25-9F30-1DDA8DA3273C}"/>
          </ac:spMkLst>
        </pc:spChg>
        <pc:spChg chg="add mod">
          <ac:chgData name="Haibin Zhu" userId="a2e261bc-1ab1-42c6-b163-ce9dc802355f" providerId="ADAL" clId="{66F68600-41EA-4988-B563-A79818BBC8A2}" dt="2026-08-13T16:33:16.427" v="58" actId="403"/>
          <ac:spMkLst>
            <pc:docMk/>
            <pc:sldMk cId="1826490916" sldId="784"/>
            <ac:spMk id="11" creationId="{D0CFE813-DD4E-9968-1F2E-767AF3E1EC6F}"/>
          </ac:spMkLst>
        </pc:spChg>
        <pc:graphicFrameChg chg="del modGraphic">
          <ac:chgData name="Haibin Zhu" userId="a2e261bc-1ab1-42c6-b163-ce9dc802355f" providerId="ADAL" clId="{66F68600-41EA-4988-B563-A79818BBC8A2}" dt="2026-08-13T16:31:52.128" v="34" actId="478"/>
          <ac:graphicFrameMkLst>
            <pc:docMk/>
            <pc:sldMk cId="1826490916" sldId="784"/>
            <ac:graphicFrameMk id="6" creationId="{2582BDC8-1E21-8BD2-172D-E47399D93598}"/>
          </ac:graphicFrameMkLst>
        </pc:graphicFrameChg>
        <pc:graphicFrameChg chg="add mod modGraphic">
          <ac:chgData name="Haibin Zhu" userId="a2e261bc-1ab1-42c6-b163-ce9dc802355f" providerId="ADAL" clId="{66F68600-41EA-4988-B563-A79818BBC8A2}" dt="2026-08-13T16:33:01.897" v="55" actId="404"/>
          <ac:graphicFrameMkLst>
            <pc:docMk/>
            <pc:sldMk cId="1826490916" sldId="784"/>
            <ac:graphicFrameMk id="7" creationId="{CE88B612-C857-309A-92D6-15FE4F391EB8}"/>
          </ac:graphicFrameMkLst>
        </pc:graphicFrameChg>
      </pc:sldChg>
      <pc:sldChg chg="addSp delSp modSp mod">
        <pc:chgData name="Haibin Zhu" userId="a2e261bc-1ab1-42c6-b163-ce9dc802355f" providerId="ADAL" clId="{66F68600-41EA-4988-B563-A79818BBC8A2}" dt="2026-08-13T16:34:37.252" v="80" actId="403"/>
        <pc:sldMkLst>
          <pc:docMk/>
          <pc:sldMk cId="461423801" sldId="786"/>
        </pc:sldMkLst>
        <pc:spChg chg="mod">
          <ac:chgData name="Haibin Zhu" userId="a2e261bc-1ab1-42c6-b163-ce9dc802355f" providerId="ADAL" clId="{66F68600-41EA-4988-B563-A79818BBC8A2}" dt="2026-08-13T16:33:51.382" v="63"/>
          <ac:spMkLst>
            <pc:docMk/>
            <pc:sldMk cId="461423801" sldId="786"/>
            <ac:spMk id="2" creationId="{E6B30A5F-A3CF-4E15-B03E-E5CABDF0BF95}"/>
          </ac:spMkLst>
        </pc:spChg>
        <pc:spChg chg="del">
          <ac:chgData name="Haibin Zhu" userId="a2e261bc-1ab1-42c6-b163-ce9dc802355f" providerId="ADAL" clId="{66F68600-41EA-4988-B563-A79818BBC8A2}" dt="2026-08-13T16:33:41.723" v="59" actId="478"/>
          <ac:spMkLst>
            <pc:docMk/>
            <pc:sldMk cId="461423801" sldId="786"/>
            <ac:spMk id="3" creationId="{35A9BC58-FEA4-FC34-0A1A-7ECB9C625060}"/>
          </ac:spMkLst>
        </pc:spChg>
        <pc:spChg chg="add del mod">
          <ac:chgData name="Haibin Zhu" userId="a2e261bc-1ab1-42c6-b163-ce9dc802355f" providerId="ADAL" clId="{66F68600-41EA-4988-B563-A79818BBC8A2}" dt="2026-08-13T16:33:46.197" v="61"/>
          <ac:spMkLst>
            <pc:docMk/>
            <pc:sldMk cId="461423801" sldId="786"/>
            <ac:spMk id="5" creationId="{DE250C01-8BE4-F20C-779A-5D134840F100}"/>
          </ac:spMkLst>
        </pc:spChg>
        <pc:spChg chg="add mod">
          <ac:chgData name="Haibin Zhu" userId="a2e261bc-1ab1-42c6-b163-ce9dc802355f" providerId="ADAL" clId="{66F68600-41EA-4988-B563-A79818BBC8A2}" dt="2026-08-13T16:34:37.252" v="80" actId="403"/>
          <ac:spMkLst>
            <pc:docMk/>
            <pc:sldMk cId="461423801" sldId="786"/>
            <ac:spMk id="8" creationId="{64A8DAB1-8BD9-42AF-3782-546E4868C817}"/>
          </ac:spMkLst>
        </pc:spChg>
        <pc:graphicFrameChg chg="add mod modGraphic">
          <ac:chgData name="Haibin Zhu" userId="a2e261bc-1ab1-42c6-b163-ce9dc802355f" providerId="ADAL" clId="{66F68600-41EA-4988-B563-A79818BBC8A2}" dt="2026-08-13T16:34:30.904" v="78" actId="403"/>
          <ac:graphicFrameMkLst>
            <pc:docMk/>
            <pc:sldMk cId="461423801" sldId="786"/>
            <ac:graphicFrameMk id="6" creationId="{6413441C-1688-06CB-9586-CC3B0707EACB}"/>
          </ac:graphicFrameMkLst>
        </pc:graphicFrameChg>
      </pc:sldChg>
      <pc:sldChg chg="modSp mod">
        <pc:chgData name="Haibin Zhu" userId="a2e261bc-1ab1-42c6-b163-ce9dc802355f" providerId="ADAL" clId="{66F68600-41EA-4988-B563-A79818BBC8A2}" dt="2026-08-13T16:35:39.847" v="88" actId="403"/>
        <pc:sldMkLst>
          <pc:docMk/>
          <pc:sldMk cId="441953245" sldId="787"/>
        </pc:sldMkLst>
        <pc:spChg chg="mod">
          <ac:chgData name="Haibin Zhu" userId="a2e261bc-1ab1-42c6-b163-ce9dc802355f" providerId="ADAL" clId="{66F68600-41EA-4988-B563-A79818BBC8A2}" dt="2026-08-13T16:35:17.123" v="86"/>
          <ac:spMkLst>
            <pc:docMk/>
            <pc:sldMk cId="441953245" sldId="787"/>
            <ac:spMk id="2" creationId="{DB67BF10-5D97-9641-C723-745C54D95A7C}"/>
          </ac:spMkLst>
        </pc:spChg>
        <pc:spChg chg="mod">
          <ac:chgData name="Haibin Zhu" userId="a2e261bc-1ab1-42c6-b163-ce9dc802355f" providerId="ADAL" clId="{66F68600-41EA-4988-B563-A79818BBC8A2}" dt="2026-08-13T16:35:39.847" v="88" actId="403"/>
          <ac:spMkLst>
            <pc:docMk/>
            <pc:sldMk cId="441953245" sldId="787"/>
            <ac:spMk id="3" creationId="{4F83570E-C632-C4EE-2FF4-C4E9E6A31457}"/>
          </ac:spMkLst>
        </pc:spChg>
      </pc:sldChg>
      <pc:sldChg chg="modSp mod">
        <pc:chgData name="Haibin Zhu" userId="a2e261bc-1ab1-42c6-b163-ce9dc802355f" providerId="ADAL" clId="{66F68600-41EA-4988-B563-A79818BBC8A2}" dt="2026-08-13T16:36:23.264" v="98" actId="403"/>
        <pc:sldMkLst>
          <pc:docMk/>
          <pc:sldMk cId="2627720563" sldId="788"/>
        </pc:sldMkLst>
        <pc:spChg chg="mod">
          <ac:chgData name="Haibin Zhu" userId="a2e261bc-1ab1-42c6-b163-ce9dc802355f" providerId="ADAL" clId="{66F68600-41EA-4988-B563-A79818BBC8A2}" dt="2026-08-13T16:36:11.526" v="95"/>
          <ac:spMkLst>
            <pc:docMk/>
            <pc:sldMk cId="2627720563" sldId="788"/>
            <ac:spMk id="2" creationId="{E7F7DC3E-11C8-3FE3-4466-E01D38D69310}"/>
          </ac:spMkLst>
        </pc:spChg>
        <pc:spChg chg="mod">
          <ac:chgData name="Haibin Zhu" userId="a2e261bc-1ab1-42c6-b163-ce9dc802355f" providerId="ADAL" clId="{66F68600-41EA-4988-B563-A79818BBC8A2}" dt="2026-08-13T16:36:23.264" v="98" actId="403"/>
          <ac:spMkLst>
            <pc:docMk/>
            <pc:sldMk cId="2627720563" sldId="788"/>
            <ac:spMk id="3" creationId="{82617375-BC0F-8874-0552-E4EBFC7529B7}"/>
          </ac:spMkLst>
        </pc:spChg>
      </pc:sldChg>
      <pc:sldChg chg="modSp mod">
        <pc:chgData name="Haibin Zhu" userId="a2e261bc-1ab1-42c6-b163-ce9dc802355f" providerId="ADAL" clId="{66F68600-41EA-4988-B563-A79818BBC8A2}" dt="2026-08-13T16:37:47.623" v="111" actId="1076"/>
        <pc:sldMkLst>
          <pc:docMk/>
          <pc:sldMk cId="3549013279" sldId="789"/>
        </pc:sldMkLst>
        <pc:spChg chg="mod">
          <ac:chgData name="Haibin Zhu" userId="a2e261bc-1ab1-42c6-b163-ce9dc802355f" providerId="ADAL" clId="{66F68600-41EA-4988-B563-A79818BBC8A2}" dt="2026-08-13T16:37:08.282" v="105"/>
          <ac:spMkLst>
            <pc:docMk/>
            <pc:sldMk cId="3549013279" sldId="789"/>
            <ac:spMk id="2" creationId="{114617C3-EA20-9B05-706A-14FEBD6EC16D}"/>
          </ac:spMkLst>
        </pc:spChg>
        <pc:spChg chg="mod">
          <ac:chgData name="Haibin Zhu" userId="a2e261bc-1ab1-42c6-b163-ce9dc802355f" providerId="ADAL" clId="{66F68600-41EA-4988-B563-A79818BBC8A2}" dt="2026-08-13T16:37:47.623" v="111" actId="1076"/>
          <ac:spMkLst>
            <pc:docMk/>
            <pc:sldMk cId="3549013279" sldId="789"/>
            <ac:spMk id="3" creationId="{B4592456-9CC2-6843-114E-83A6E9A81D86}"/>
          </ac:spMkLst>
        </pc:spChg>
      </pc:sldChg>
      <pc:sldChg chg="addSp delSp modSp mod">
        <pc:chgData name="Haibin Zhu" userId="a2e261bc-1ab1-42c6-b163-ce9dc802355f" providerId="ADAL" clId="{66F68600-41EA-4988-B563-A79818BBC8A2}" dt="2026-08-13T16:38:57.178" v="132" actId="404"/>
        <pc:sldMkLst>
          <pc:docMk/>
          <pc:sldMk cId="3653440532" sldId="790"/>
        </pc:sldMkLst>
        <pc:spChg chg="mod">
          <ac:chgData name="Haibin Zhu" userId="a2e261bc-1ab1-42c6-b163-ce9dc802355f" providerId="ADAL" clId="{66F68600-41EA-4988-B563-A79818BBC8A2}" dt="2026-08-13T16:38:15.753" v="117"/>
          <ac:spMkLst>
            <pc:docMk/>
            <pc:sldMk cId="3653440532" sldId="790"/>
            <ac:spMk id="2" creationId="{ECFCF82D-EE15-3552-64BB-80142A51673D}"/>
          </ac:spMkLst>
        </pc:spChg>
        <pc:spChg chg="del mod">
          <ac:chgData name="Haibin Zhu" userId="a2e261bc-1ab1-42c6-b163-ce9dc802355f" providerId="ADAL" clId="{66F68600-41EA-4988-B563-A79818BBC8A2}" dt="2026-08-13T16:38:06.542" v="113" actId="478"/>
          <ac:spMkLst>
            <pc:docMk/>
            <pc:sldMk cId="3653440532" sldId="790"/>
            <ac:spMk id="3" creationId="{4BF2A08D-4B99-0309-283E-A821A2FC3267}"/>
          </ac:spMkLst>
        </pc:spChg>
        <pc:spChg chg="add del mod">
          <ac:chgData name="Haibin Zhu" userId="a2e261bc-1ab1-42c6-b163-ce9dc802355f" providerId="ADAL" clId="{66F68600-41EA-4988-B563-A79818BBC8A2}" dt="2026-08-13T16:38:08.027" v="115"/>
          <ac:spMkLst>
            <pc:docMk/>
            <pc:sldMk cId="3653440532" sldId="790"/>
            <ac:spMk id="5" creationId="{C8FBA1BC-7FF6-3D06-3C78-B783841504F9}"/>
          </ac:spMkLst>
        </pc:spChg>
        <pc:spChg chg="add mod">
          <ac:chgData name="Haibin Zhu" userId="a2e261bc-1ab1-42c6-b163-ce9dc802355f" providerId="ADAL" clId="{66F68600-41EA-4988-B563-A79818BBC8A2}" dt="2026-08-13T16:38:34.764" v="122" actId="403"/>
          <ac:spMkLst>
            <pc:docMk/>
            <pc:sldMk cId="3653440532" sldId="790"/>
            <ac:spMk id="8" creationId="{ED01447E-31B3-B668-BE58-1E9325348AE7}"/>
          </ac:spMkLst>
        </pc:spChg>
        <pc:graphicFrameChg chg="add mod modGraphic">
          <ac:chgData name="Haibin Zhu" userId="a2e261bc-1ab1-42c6-b163-ce9dc802355f" providerId="ADAL" clId="{66F68600-41EA-4988-B563-A79818BBC8A2}" dt="2026-08-13T16:38:57.178" v="132" actId="404"/>
          <ac:graphicFrameMkLst>
            <pc:docMk/>
            <pc:sldMk cId="3653440532" sldId="790"/>
            <ac:graphicFrameMk id="6" creationId="{9A3C4C33-8493-890A-F58C-028F67F72F78}"/>
          </ac:graphicFrameMkLst>
        </pc:graphicFrameChg>
      </pc:sldChg>
      <pc:sldChg chg="modSp mod">
        <pc:chgData name="Haibin Zhu" userId="a2e261bc-1ab1-42c6-b163-ce9dc802355f" providerId="ADAL" clId="{66F68600-41EA-4988-B563-A79818BBC8A2}" dt="2026-08-13T16:39:53.619" v="142" actId="1076"/>
        <pc:sldMkLst>
          <pc:docMk/>
          <pc:sldMk cId="1574715438" sldId="791"/>
        </pc:sldMkLst>
        <pc:spChg chg="mod">
          <ac:chgData name="Haibin Zhu" userId="a2e261bc-1ab1-42c6-b163-ce9dc802355f" providerId="ADAL" clId="{66F68600-41EA-4988-B563-A79818BBC8A2}" dt="2026-08-13T16:39:34.370" v="138"/>
          <ac:spMkLst>
            <pc:docMk/>
            <pc:sldMk cId="1574715438" sldId="791"/>
            <ac:spMk id="2" creationId="{5EE915EE-FE2B-C4D1-852F-96CA4F36DBF8}"/>
          </ac:spMkLst>
        </pc:spChg>
        <pc:spChg chg="mod">
          <ac:chgData name="Haibin Zhu" userId="a2e261bc-1ab1-42c6-b163-ce9dc802355f" providerId="ADAL" clId="{66F68600-41EA-4988-B563-A79818BBC8A2}" dt="2026-08-13T16:39:53.619" v="142" actId="1076"/>
          <ac:spMkLst>
            <pc:docMk/>
            <pc:sldMk cId="1574715438" sldId="791"/>
            <ac:spMk id="3" creationId="{63E91FF3-6CD1-4E32-8154-5560B954A4DE}"/>
          </ac:spMkLst>
        </pc:spChg>
      </pc:sldChg>
      <pc:sldChg chg="modSp mod">
        <pc:chgData name="Haibin Zhu" userId="a2e261bc-1ab1-42c6-b163-ce9dc802355f" providerId="ADAL" clId="{66F68600-41EA-4988-B563-A79818BBC8A2}" dt="2026-08-13T16:40:59.152" v="155" actId="404"/>
        <pc:sldMkLst>
          <pc:docMk/>
          <pc:sldMk cId="582454360" sldId="792"/>
        </pc:sldMkLst>
        <pc:spChg chg="mod">
          <ac:chgData name="Haibin Zhu" userId="a2e261bc-1ab1-42c6-b163-ce9dc802355f" providerId="ADAL" clId="{66F68600-41EA-4988-B563-A79818BBC8A2}" dt="2026-08-13T16:40:33.754" v="149"/>
          <ac:spMkLst>
            <pc:docMk/>
            <pc:sldMk cId="582454360" sldId="792"/>
            <ac:spMk id="2" creationId="{B3C21AA6-6AD3-15CC-D5D9-9A80AAFB86FA}"/>
          </ac:spMkLst>
        </pc:spChg>
        <pc:spChg chg="mod">
          <ac:chgData name="Haibin Zhu" userId="a2e261bc-1ab1-42c6-b163-ce9dc802355f" providerId="ADAL" clId="{66F68600-41EA-4988-B563-A79818BBC8A2}" dt="2026-08-13T16:40:59.152" v="155" actId="404"/>
          <ac:spMkLst>
            <pc:docMk/>
            <pc:sldMk cId="582454360" sldId="792"/>
            <ac:spMk id="3" creationId="{1171540A-385C-6FDE-8E88-6A7AEE67C89F}"/>
          </ac:spMkLst>
        </pc:spChg>
      </pc:sldChg>
      <pc:sldChg chg="modSp mod">
        <pc:chgData name="Haibin Zhu" userId="a2e261bc-1ab1-42c6-b163-ce9dc802355f" providerId="ADAL" clId="{66F68600-41EA-4988-B563-A79818BBC8A2}" dt="2026-08-13T16:42:25.006" v="166" actId="20577"/>
        <pc:sldMkLst>
          <pc:docMk/>
          <pc:sldMk cId="2982135945" sldId="793"/>
        </pc:sldMkLst>
        <pc:spChg chg="mod">
          <ac:chgData name="Haibin Zhu" userId="a2e261bc-1ab1-42c6-b163-ce9dc802355f" providerId="ADAL" clId="{66F68600-41EA-4988-B563-A79818BBC8A2}" dt="2026-08-13T16:42:06.193" v="161"/>
          <ac:spMkLst>
            <pc:docMk/>
            <pc:sldMk cId="2982135945" sldId="793"/>
            <ac:spMk id="2" creationId="{AE88202B-0AA2-5953-9A29-CEB3B7A80690}"/>
          </ac:spMkLst>
        </pc:spChg>
        <pc:spChg chg="mod">
          <ac:chgData name="Haibin Zhu" userId="a2e261bc-1ab1-42c6-b163-ce9dc802355f" providerId="ADAL" clId="{66F68600-41EA-4988-B563-A79818BBC8A2}" dt="2026-08-13T16:42:25.006" v="166" actId="20577"/>
          <ac:spMkLst>
            <pc:docMk/>
            <pc:sldMk cId="2982135945" sldId="793"/>
            <ac:spMk id="3" creationId="{003950AD-9DB9-EC02-84A7-0B11C9D093E4}"/>
          </ac:spMkLst>
        </pc:spChg>
      </pc:sldChg>
      <pc:sldChg chg="addSp delSp modSp mod">
        <pc:chgData name="Haibin Zhu" userId="a2e261bc-1ab1-42c6-b163-ce9dc802355f" providerId="ADAL" clId="{66F68600-41EA-4988-B563-A79818BBC8A2}" dt="2026-08-13T16:44:09.917" v="191" actId="1076"/>
        <pc:sldMkLst>
          <pc:docMk/>
          <pc:sldMk cId="3112958352" sldId="794"/>
        </pc:sldMkLst>
        <pc:spChg chg="mod">
          <ac:chgData name="Haibin Zhu" userId="a2e261bc-1ab1-42c6-b163-ce9dc802355f" providerId="ADAL" clId="{66F68600-41EA-4988-B563-A79818BBC8A2}" dt="2026-08-13T16:43:02.506" v="170"/>
          <ac:spMkLst>
            <pc:docMk/>
            <pc:sldMk cId="3112958352" sldId="794"/>
            <ac:spMk id="2" creationId="{C6BB0418-8F05-D4C7-A85D-70BF4FAED708}"/>
          </ac:spMkLst>
        </pc:spChg>
        <pc:spChg chg="del mod">
          <ac:chgData name="Haibin Zhu" userId="a2e261bc-1ab1-42c6-b163-ce9dc802355f" providerId="ADAL" clId="{66F68600-41EA-4988-B563-A79818BBC8A2}" dt="2026-08-13T16:43:31.403" v="173" actId="478"/>
          <ac:spMkLst>
            <pc:docMk/>
            <pc:sldMk cId="3112958352" sldId="794"/>
            <ac:spMk id="3" creationId="{6688B5BD-3CBF-ED96-F13B-941E6F3259A1}"/>
          </ac:spMkLst>
        </pc:spChg>
        <pc:spChg chg="add mod">
          <ac:chgData name="Haibin Zhu" userId="a2e261bc-1ab1-42c6-b163-ce9dc802355f" providerId="ADAL" clId="{66F68600-41EA-4988-B563-A79818BBC8A2}" dt="2026-08-13T16:44:09.917" v="191" actId="1076"/>
          <ac:spMkLst>
            <pc:docMk/>
            <pc:sldMk cId="3112958352" sldId="794"/>
            <ac:spMk id="7" creationId="{DBF53D9B-D1E3-23F7-D471-F93E0714BFBD}"/>
          </ac:spMkLst>
        </pc:spChg>
        <pc:spChg chg="add del mod">
          <ac:chgData name="Haibin Zhu" userId="a2e261bc-1ab1-42c6-b163-ce9dc802355f" providerId="ADAL" clId="{66F68600-41EA-4988-B563-A79818BBC8A2}" dt="2026-08-13T16:43:45.688" v="181" actId="478"/>
          <ac:spMkLst>
            <pc:docMk/>
            <pc:sldMk cId="3112958352" sldId="794"/>
            <ac:spMk id="8" creationId="{EA8B2106-D18A-C419-A019-8A04737D3A9F}"/>
          </ac:spMkLst>
        </pc:spChg>
        <pc:graphicFrameChg chg="add mod modGraphic">
          <ac:chgData name="Haibin Zhu" userId="a2e261bc-1ab1-42c6-b163-ce9dc802355f" providerId="ADAL" clId="{66F68600-41EA-4988-B563-A79818BBC8A2}" dt="2026-08-13T16:43:58.351" v="187" actId="14734"/>
          <ac:graphicFrameMkLst>
            <pc:docMk/>
            <pc:sldMk cId="3112958352" sldId="794"/>
            <ac:graphicFrameMk id="5" creationId="{EAADD7B1-71AE-3275-1B98-F272ADAD36C1}"/>
          </ac:graphicFrameMkLst>
        </pc:graphicFrameChg>
      </pc:sldChg>
      <pc:sldChg chg="modSp mod">
        <pc:chgData name="Haibin Zhu" userId="a2e261bc-1ab1-42c6-b163-ce9dc802355f" providerId="ADAL" clId="{66F68600-41EA-4988-B563-A79818BBC8A2}" dt="2026-08-13T16:45:21.470" v="199" actId="403"/>
        <pc:sldMkLst>
          <pc:docMk/>
          <pc:sldMk cId="2466040181" sldId="795"/>
        </pc:sldMkLst>
        <pc:spChg chg="mod">
          <ac:chgData name="Haibin Zhu" userId="a2e261bc-1ab1-42c6-b163-ce9dc802355f" providerId="ADAL" clId="{66F68600-41EA-4988-B563-A79818BBC8A2}" dt="2026-08-13T16:45:09.752" v="197"/>
          <ac:spMkLst>
            <pc:docMk/>
            <pc:sldMk cId="2466040181" sldId="795"/>
            <ac:spMk id="2" creationId="{9E547A26-5A36-5EC3-B7BC-6184C6F8FADB}"/>
          </ac:spMkLst>
        </pc:spChg>
        <pc:spChg chg="mod">
          <ac:chgData name="Haibin Zhu" userId="a2e261bc-1ab1-42c6-b163-ce9dc802355f" providerId="ADAL" clId="{66F68600-41EA-4988-B563-A79818BBC8A2}" dt="2026-08-13T16:45:21.470" v="199" actId="403"/>
          <ac:spMkLst>
            <pc:docMk/>
            <pc:sldMk cId="2466040181" sldId="795"/>
            <ac:spMk id="3" creationId="{918C8094-4C70-2191-327B-96799C88AA70}"/>
          </ac:spMkLst>
        </pc:spChg>
      </pc:sldChg>
      <pc:sldChg chg="addSp delSp modSp mod">
        <pc:chgData name="Haibin Zhu" userId="a2e261bc-1ab1-42c6-b163-ce9dc802355f" providerId="ADAL" clId="{66F68600-41EA-4988-B563-A79818BBC8A2}" dt="2026-08-13T16:48:06.093" v="226" actId="1076"/>
        <pc:sldMkLst>
          <pc:docMk/>
          <pc:sldMk cId="3918523640" sldId="796"/>
        </pc:sldMkLst>
        <pc:spChg chg="mod">
          <ac:chgData name="Haibin Zhu" userId="a2e261bc-1ab1-42c6-b163-ce9dc802355f" providerId="ADAL" clId="{66F68600-41EA-4988-B563-A79818BBC8A2}" dt="2026-08-13T16:46:31.286" v="205"/>
          <ac:spMkLst>
            <pc:docMk/>
            <pc:sldMk cId="3918523640" sldId="796"/>
            <ac:spMk id="2" creationId="{12600A2B-2824-2F75-4D55-A2A6D456740F}"/>
          </ac:spMkLst>
        </pc:spChg>
        <pc:spChg chg="del">
          <ac:chgData name="Haibin Zhu" userId="a2e261bc-1ab1-42c6-b163-ce9dc802355f" providerId="ADAL" clId="{66F68600-41EA-4988-B563-A79818BBC8A2}" dt="2026-08-13T16:46:22.599" v="200" actId="478"/>
          <ac:spMkLst>
            <pc:docMk/>
            <pc:sldMk cId="3918523640" sldId="796"/>
            <ac:spMk id="3" creationId="{64696B45-C87E-BD84-E41E-1E5EF4785F4B}"/>
          </ac:spMkLst>
        </pc:spChg>
        <pc:spChg chg="add del mod">
          <ac:chgData name="Haibin Zhu" userId="a2e261bc-1ab1-42c6-b163-ce9dc802355f" providerId="ADAL" clId="{66F68600-41EA-4988-B563-A79818BBC8A2}" dt="2026-08-13T16:46:24.149" v="201" actId="478"/>
          <ac:spMkLst>
            <pc:docMk/>
            <pc:sldMk cId="3918523640" sldId="796"/>
            <ac:spMk id="5" creationId="{8FBCB724-1BCD-98A8-528D-0D7362F56031}"/>
          </ac:spMkLst>
        </pc:spChg>
        <pc:spChg chg="add mod">
          <ac:chgData name="Haibin Zhu" userId="a2e261bc-1ab1-42c6-b163-ce9dc802355f" providerId="ADAL" clId="{66F68600-41EA-4988-B563-A79818BBC8A2}" dt="2026-08-13T16:46:54.415" v="212" actId="403"/>
          <ac:spMkLst>
            <pc:docMk/>
            <pc:sldMk cId="3918523640" sldId="796"/>
            <ac:spMk id="8" creationId="{A526CB8B-6E0A-CD81-E6EA-86CB52A61CE5}"/>
          </ac:spMkLst>
        </pc:spChg>
        <pc:graphicFrameChg chg="add mod modGraphic">
          <ac:chgData name="Haibin Zhu" userId="a2e261bc-1ab1-42c6-b163-ce9dc802355f" providerId="ADAL" clId="{66F68600-41EA-4988-B563-A79818BBC8A2}" dt="2026-08-13T16:48:06.093" v="226" actId="1076"/>
          <ac:graphicFrameMkLst>
            <pc:docMk/>
            <pc:sldMk cId="3918523640" sldId="796"/>
            <ac:graphicFrameMk id="6" creationId="{3D37B712-2DC9-6325-DC12-3B832973D383}"/>
          </ac:graphicFrameMkLst>
        </pc:graphicFrameChg>
      </pc:sldChg>
      <pc:sldChg chg="addSp delSp modSp mod">
        <pc:chgData name="Haibin Zhu" userId="a2e261bc-1ab1-42c6-b163-ce9dc802355f" providerId="ADAL" clId="{66F68600-41EA-4988-B563-A79818BBC8A2}" dt="2026-08-13T16:50:06.171" v="256" actId="14100"/>
        <pc:sldMkLst>
          <pc:docMk/>
          <pc:sldMk cId="1711230475" sldId="797"/>
        </pc:sldMkLst>
        <pc:spChg chg="mod">
          <ac:chgData name="Haibin Zhu" userId="a2e261bc-1ab1-42c6-b163-ce9dc802355f" providerId="ADAL" clId="{66F68600-41EA-4988-B563-A79818BBC8A2}" dt="2026-08-13T16:49:00.558" v="240" actId="404"/>
          <ac:spMkLst>
            <pc:docMk/>
            <pc:sldMk cId="1711230475" sldId="797"/>
            <ac:spMk id="2" creationId="{95F4E879-0B4C-6B8A-4A8C-F3072A70F75E}"/>
          </ac:spMkLst>
        </pc:spChg>
        <pc:spChg chg="del">
          <ac:chgData name="Haibin Zhu" userId="a2e261bc-1ab1-42c6-b163-ce9dc802355f" providerId="ADAL" clId="{66F68600-41EA-4988-B563-A79818BBC8A2}" dt="2026-08-13T16:48:16.546" v="227" actId="478"/>
          <ac:spMkLst>
            <pc:docMk/>
            <pc:sldMk cId="1711230475" sldId="797"/>
            <ac:spMk id="3" creationId="{98D628AB-D001-DC01-DB40-0E018A12AA08}"/>
          </ac:spMkLst>
        </pc:spChg>
        <pc:spChg chg="add">
          <ac:chgData name="Haibin Zhu" userId="a2e261bc-1ab1-42c6-b163-ce9dc802355f" providerId="ADAL" clId="{66F68600-41EA-4988-B563-A79818BBC8A2}" dt="2026-08-13T16:48:03.481" v="225"/>
          <ac:spMkLst>
            <pc:docMk/>
            <pc:sldMk cId="1711230475" sldId="797"/>
            <ac:spMk id="7" creationId="{1BD3A0D7-05EB-706E-BE56-13198FBCE1BD}"/>
          </ac:spMkLst>
        </pc:spChg>
        <pc:spChg chg="add del mod">
          <ac:chgData name="Haibin Zhu" userId="a2e261bc-1ab1-42c6-b163-ce9dc802355f" providerId="ADAL" clId="{66F68600-41EA-4988-B563-A79818BBC8A2}" dt="2026-08-13T16:48:17.904" v="228" actId="478"/>
          <ac:spMkLst>
            <pc:docMk/>
            <pc:sldMk cId="1711230475" sldId="797"/>
            <ac:spMk id="8" creationId="{D18CE473-3669-4538-9C25-16A510ED3720}"/>
          </ac:spMkLst>
        </pc:spChg>
        <pc:spChg chg="add mod">
          <ac:chgData name="Haibin Zhu" userId="a2e261bc-1ab1-42c6-b163-ce9dc802355f" providerId="ADAL" clId="{66F68600-41EA-4988-B563-A79818BBC8A2}" dt="2026-08-13T16:49:26.060" v="248" actId="1076"/>
          <ac:spMkLst>
            <pc:docMk/>
            <pc:sldMk cId="1711230475" sldId="797"/>
            <ac:spMk id="10" creationId="{6C42481F-B865-B23C-1A78-52C5FA8B94B2}"/>
          </ac:spMkLst>
        </pc:spChg>
        <pc:spChg chg="add mod">
          <ac:chgData name="Haibin Zhu" userId="a2e261bc-1ab1-42c6-b163-ce9dc802355f" providerId="ADAL" clId="{66F68600-41EA-4988-B563-A79818BBC8A2}" dt="2026-08-13T16:50:06.171" v="256" actId="14100"/>
          <ac:spMkLst>
            <pc:docMk/>
            <pc:sldMk cId="1711230475" sldId="797"/>
            <ac:spMk id="12" creationId="{5CAA7DAD-534C-FCF2-2555-AC43A590E41C}"/>
          </ac:spMkLst>
        </pc:spChg>
        <pc:graphicFrameChg chg="add mod modGraphic">
          <ac:chgData name="Haibin Zhu" userId="a2e261bc-1ab1-42c6-b163-ce9dc802355f" providerId="ADAL" clId="{66F68600-41EA-4988-B563-A79818BBC8A2}" dt="2026-08-13T16:49:33.278" v="249" actId="1076"/>
          <ac:graphicFrameMkLst>
            <pc:docMk/>
            <pc:sldMk cId="1711230475" sldId="797"/>
            <ac:graphicFrameMk id="5" creationId="{3D44F7E4-11BA-2359-4DD1-9DD30E252DB7}"/>
          </ac:graphicFrameMkLst>
        </pc:graphicFrameChg>
      </pc:sldChg>
      <pc:sldChg chg="modSp mod">
        <pc:chgData name="Haibin Zhu" userId="a2e261bc-1ab1-42c6-b163-ce9dc802355f" providerId="ADAL" clId="{66F68600-41EA-4988-B563-A79818BBC8A2}" dt="2026-08-13T16:51:22.768" v="263" actId="14"/>
        <pc:sldMkLst>
          <pc:docMk/>
          <pc:sldMk cId="125359574" sldId="798"/>
        </pc:sldMkLst>
        <pc:spChg chg="mod">
          <ac:chgData name="Haibin Zhu" userId="a2e261bc-1ab1-42c6-b163-ce9dc802355f" providerId="ADAL" clId="{66F68600-41EA-4988-B563-A79818BBC8A2}" dt="2026-08-13T16:50:42.185" v="261"/>
          <ac:spMkLst>
            <pc:docMk/>
            <pc:sldMk cId="125359574" sldId="798"/>
            <ac:spMk id="2" creationId="{EBCADF84-0C56-5A58-805E-46BEEF5D8491}"/>
          </ac:spMkLst>
        </pc:spChg>
        <pc:spChg chg="mod">
          <ac:chgData name="Haibin Zhu" userId="a2e261bc-1ab1-42c6-b163-ce9dc802355f" providerId="ADAL" clId="{66F68600-41EA-4988-B563-A79818BBC8A2}" dt="2026-08-13T16:51:22.768" v="263" actId="14"/>
          <ac:spMkLst>
            <pc:docMk/>
            <pc:sldMk cId="125359574" sldId="798"/>
            <ac:spMk id="3" creationId="{B74BE033-94E3-2168-3273-A01565F409D5}"/>
          </ac:spMkLst>
        </pc:spChg>
      </pc:sldChg>
      <pc:sldChg chg="modSp mod">
        <pc:chgData name="Haibin Zhu" userId="a2e261bc-1ab1-42c6-b163-ce9dc802355f" providerId="ADAL" clId="{66F68600-41EA-4988-B563-A79818BBC8A2}" dt="2026-08-13T16:52:38.538" v="275" actId="404"/>
        <pc:sldMkLst>
          <pc:docMk/>
          <pc:sldMk cId="3743455227" sldId="799"/>
        </pc:sldMkLst>
        <pc:spChg chg="mod">
          <ac:chgData name="Haibin Zhu" userId="a2e261bc-1ab1-42c6-b163-ce9dc802355f" providerId="ADAL" clId="{66F68600-41EA-4988-B563-A79818BBC8A2}" dt="2026-08-13T16:52:21.832" v="270"/>
          <ac:spMkLst>
            <pc:docMk/>
            <pc:sldMk cId="3743455227" sldId="799"/>
            <ac:spMk id="2" creationId="{1105BF07-DBE7-4F4D-4725-FDEFDFC154D3}"/>
          </ac:spMkLst>
        </pc:spChg>
        <pc:spChg chg="mod">
          <ac:chgData name="Haibin Zhu" userId="a2e261bc-1ab1-42c6-b163-ce9dc802355f" providerId="ADAL" clId="{66F68600-41EA-4988-B563-A79818BBC8A2}" dt="2026-08-13T16:52:38.538" v="275" actId="404"/>
          <ac:spMkLst>
            <pc:docMk/>
            <pc:sldMk cId="3743455227" sldId="799"/>
            <ac:spMk id="3" creationId="{E643E260-C46B-F38F-5CA6-12CC7E9DC38B}"/>
          </ac:spMkLst>
        </pc:spChg>
      </pc:sldChg>
      <pc:sldChg chg="addSp delSp modSp mod">
        <pc:chgData name="Haibin Zhu" userId="a2e261bc-1ab1-42c6-b163-ce9dc802355f" providerId="ADAL" clId="{66F68600-41EA-4988-B563-A79818BBC8A2}" dt="2026-08-13T16:54:13.749" v="294" actId="1076"/>
        <pc:sldMkLst>
          <pc:docMk/>
          <pc:sldMk cId="2892586921" sldId="800"/>
        </pc:sldMkLst>
        <pc:spChg chg="mod">
          <ac:chgData name="Haibin Zhu" userId="a2e261bc-1ab1-42c6-b163-ce9dc802355f" providerId="ADAL" clId="{66F68600-41EA-4988-B563-A79818BBC8A2}" dt="2026-08-13T16:53:30.704" v="281"/>
          <ac:spMkLst>
            <pc:docMk/>
            <pc:sldMk cId="2892586921" sldId="800"/>
            <ac:spMk id="2" creationId="{B8851CDC-A0A7-7125-35C0-C5BC98CEF10A}"/>
          </ac:spMkLst>
        </pc:spChg>
        <pc:spChg chg="del">
          <ac:chgData name="Haibin Zhu" userId="a2e261bc-1ab1-42c6-b163-ce9dc802355f" providerId="ADAL" clId="{66F68600-41EA-4988-B563-A79818BBC8A2}" dt="2026-08-13T16:53:19.384" v="276" actId="478"/>
          <ac:spMkLst>
            <pc:docMk/>
            <pc:sldMk cId="2892586921" sldId="800"/>
            <ac:spMk id="3" creationId="{1FFF8827-57CB-74B0-DF99-8E8F06CDDC32}"/>
          </ac:spMkLst>
        </pc:spChg>
        <pc:spChg chg="add del mod">
          <ac:chgData name="Haibin Zhu" userId="a2e261bc-1ab1-42c6-b163-ce9dc802355f" providerId="ADAL" clId="{66F68600-41EA-4988-B563-A79818BBC8A2}" dt="2026-08-13T16:53:20.114" v="277" actId="478"/>
          <ac:spMkLst>
            <pc:docMk/>
            <pc:sldMk cId="2892586921" sldId="800"/>
            <ac:spMk id="5" creationId="{C4F2F3DE-486B-A0C0-1784-79DE28D31D58}"/>
          </ac:spMkLst>
        </pc:spChg>
        <pc:spChg chg="add mod">
          <ac:chgData name="Haibin Zhu" userId="a2e261bc-1ab1-42c6-b163-ce9dc802355f" providerId="ADAL" clId="{66F68600-41EA-4988-B563-A79818BBC8A2}" dt="2026-08-13T16:53:57.482" v="287" actId="14100"/>
          <ac:spMkLst>
            <pc:docMk/>
            <pc:sldMk cId="2892586921" sldId="800"/>
            <ac:spMk id="8" creationId="{AAD9E1F5-2CBF-DDEF-2DF9-56DF784BA597}"/>
          </ac:spMkLst>
        </pc:spChg>
        <pc:spChg chg="add mod">
          <ac:chgData name="Haibin Zhu" userId="a2e261bc-1ab1-42c6-b163-ce9dc802355f" providerId="ADAL" clId="{66F68600-41EA-4988-B563-A79818BBC8A2}" dt="2026-08-13T16:53:46.154" v="284" actId="1076"/>
          <ac:spMkLst>
            <pc:docMk/>
            <pc:sldMk cId="2892586921" sldId="800"/>
            <ac:spMk id="10" creationId="{944FFC05-7F6D-3092-6D51-E595563E3A56}"/>
          </ac:spMkLst>
        </pc:spChg>
        <pc:graphicFrameChg chg="add mod modGraphic">
          <ac:chgData name="Haibin Zhu" userId="a2e261bc-1ab1-42c6-b163-ce9dc802355f" providerId="ADAL" clId="{66F68600-41EA-4988-B563-A79818BBC8A2}" dt="2026-08-13T16:54:13.749" v="294" actId="1076"/>
          <ac:graphicFrameMkLst>
            <pc:docMk/>
            <pc:sldMk cId="2892586921" sldId="800"/>
            <ac:graphicFrameMk id="6" creationId="{85EC4BAB-F5E1-5B5A-7CE1-A5B969893CCA}"/>
          </ac:graphicFrameMkLst>
        </pc:graphicFrameChg>
      </pc:sldChg>
      <pc:sldChg chg="addSp delSp modSp mod">
        <pc:chgData name="Haibin Zhu" userId="a2e261bc-1ab1-42c6-b163-ce9dc802355f" providerId="ADAL" clId="{66F68600-41EA-4988-B563-A79818BBC8A2}" dt="2026-08-13T16:55:28.283" v="312" actId="14734"/>
        <pc:sldMkLst>
          <pc:docMk/>
          <pc:sldMk cId="1246136872" sldId="801"/>
        </pc:sldMkLst>
        <pc:spChg chg="mod">
          <ac:chgData name="Haibin Zhu" userId="a2e261bc-1ab1-42c6-b163-ce9dc802355f" providerId="ADAL" clId="{66F68600-41EA-4988-B563-A79818BBC8A2}" dt="2026-08-13T16:54:52.425" v="300"/>
          <ac:spMkLst>
            <pc:docMk/>
            <pc:sldMk cId="1246136872" sldId="801"/>
            <ac:spMk id="2" creationId="{71A9BF02-1628-4BC4-3C7B-93C89A38168D}"/>
          </ac:spMkLst>
        </pc:spChg>
        <pc:spChg chg="del">
          <ac:chgData name="Haibin Zhu" userId="a2e261bc-1ab1-42c6-b163-ce9dc802355f" providerId="ADAL" clId="{66F68600-41EA-4988-B563-A79818BBC8A2}" dt="2026-08-13T16:54:38.755" v="295" actId="478"/>
          <ac:spMkLst>
            <pc:docMk/>
            <pc:sldMk cId="1246136872" sldId="801"/>
            <ac:spMk id="3" creationId="{763AE9A1-C85D-693A-725D-39A3E5C13385}"/>
          </ac:spMkLst>
        </pc:spChg>
        <pc:spChg chg="add del mod">
          <ac:chgData name="Haibin Zhu" userId="a2e261bc-1ab1-42c6-b163-ce9dc802355f" providerId="ADAL" clId="{66F68600-41EA-4988-B563-A79818BBC8A2}" dt="2026-08-13T16:54:41.975" v="296" actId="478"/>
          <ac:spMkLst>
            <pc:docMk/>
            <pc:sldMk cId="1246136872" sldId="801"/>
            <ac:spMk id="5" creationId="{D88DE09E-4C3E-B612-A89D-8D67BBBA02D4}"/>
          </ac:spMkLst>
        </pc:spChg>
        <pc:spChg chg="add mod">
          <ac:chgData name="Haibin Zhu" userId="a2e261bc-1ab1-42c6-b163-ce9dc802355f" providerId="ADAL" clId="{66F68600-41EA-4988-B563-A79818BBC8A2}" dt="2026-08-13T16:55:08.309" v="303" actId="14100"/>
          <ac:spMkLst>
            <pc:docMk/>
            <pc:sldMk cId="1246136872" sldId="801"/>
            <ac:spMk id="8" creationId="{922EFBC3-E28F-6D2A-23F4-B16105A293F6}"/>
          </ac:spMkLst>
        </pc:spChg>
        <pc:graphicFrameChg chg="add mod modGraphic">
          <ac:chgData name="Haibin Zhu" userId="a2e261bc-1ab1-42c6-b163-ce9dc802355f" providerId="ADAL" clId="{66F68600-41EA-4988-B563-A79818BBC8A2}" dt="2026-08-13T16:55:28.283" v="312" actId="14734"/>
          <ac:graphicFrameMkLst>
            <pc:docMk/>
            <pc:sldMk cId="1246136872" sldId="801"/>
            <ac:graphicFrameMk id="6" creationId="{34C2B6D2-246E-BA55-A65A-C4564AB35407}"/>
          </ac:graphicFrameMkLst>
        </pc:graphicFrameChg>
      </pc:sldChg>
      <pc:sldChg chg="addSp delSp modSp del mod modNotesTx">
        <pc:chgData name="Haibin Zhu" userId="a2e261bc-1ab1-42c6-b163-ce9dc802355f" providerId="ADAL" clId="{66F68600-41EA-4988-B563-A79818BBC8A2}" dt="2026-08-13T16:56:49.955" v="324" actId="47"/>
        <pc:sldMkLst>
          <pc:docMk/>
          <pc:sldMk cId="4101087483" sldId="802"/>
        </pc:sldMkLst>
        <pc:spChg chg="mod">
          <ac:chgData name="Haibin Zhu" userId="a2e261bc-1ab1-42c6-b163-ce9dc802355f" providerId="ADAL" clId="{66F68600-41EA-4988-B563-A79818BBC8A2}" dt="2026-08-13T16:56:27.852" v="320"/>
          <ac:spMkLst>
            <pc:docMk/>
            <pc:sldMk cId="4101087483" sldId="802"/>
            <ac:spMk id="2" creationId="{E40E5F40-52C4-62BF-4AA1-CE2D39FF4F16}"/>
          </ac:spMkLst>
        </pc:spChg>
        <pc:spChg chg="del">
          <ac:chgData name="Haibin Zhu" userId="a2e261bc-1ab1-42c6-b163-ce9dc802355f" providerId="ADAL" clId="{66F68600-41EA-4988-B563-A79818BBC8A2}" dt="2026-08-13T16:55:52.128" v="313" actId="478"/>
          <ac:spMkLst>
            <pc:docMk/>
            <pc:sldMk cId="4101087483" sldId="802"/>
            <ac:spMk id="3" creationId="{2D9546B2-2A58-B1AA-9CD1-C9AB1CCC8F6E}"/>
          </ac:spMkLst>
        </pc:spChg>
        <pc:spChg chg="add del mod">
          <ac:chgData name="Haibin Zhu" userId="a2e261bc-1ab1-42c6-b163-ce9dc802355f" providerId="ADAL" clId="{66F68600-41EA-4988-B563-A79818BBC8A2}" dt="2026-08-13T16:55:52.906" v="314" actId="478"/>
          <ac:spMkLst>
            <pc:docMk/>
            <pc:sldMk cId="4101087483" sldId="802"/>
            <ac:spMk id="7" creationId="{D78CFBCD-8A73-D768-249D-3E41CE1563A0}"/>
          </ac:spMkLst>
        </pc:spChg>
        <pc:spChg chg="add mod">
          <ac:chgData name="Haibin Zhu" userId="a2e261bc-1ab1-42c6-b163-ce9dc802355f" providerId="ADAL" clId="{66F68600-41EA-4988-B563-A79818BBC8A2}" dt="2026-08-13T16:56:40.586" v="323" actId="14100"/>
          <ac:spMkLst>
            <pc:docMk/>
            <pc:sldMk cId="4101087483" sldId="802"/>
            <ac:spMk id="10" creationId="{96565B52-75F6-E938-33A8-2E3BAB1A50CE}"/>
          </ac:spMkLst>
        </pc:spChg>
        <pc:graphicFrameChg chg="add mod">
          <ac:chgData name="Haibin Zhu" userId="a2e261bc-1ab1-42c6-b163-ce9dc802355f" providerId="ADAL" clId="{66F68600-41EA-4988-B563-A79818BBC8A2}" dt="2026-08-13T16:56:19.221" v="318"/>
          <ac:graphicFrameMkLst>
            <pc:docMk/>
            <pc:sldMk cId="4101087483" sldId="802"/>
            <ac:graphicFrameMk id="8" creationId="{C1528506-E01A-BAD1-4C82-4D35D2A46CF9}"/>
          </ac:graphicFrameMkLst>
        </pc:graphicFrameChg>
        <pc:picChg chg="del">
          <ac:chgData name="Haibin Zhu" userId="a2e261bc-1ab1-42c6-b163-ce9dc802355f" providerId="ADAL" clId="{66F68600-41EA-4988-B563-A79818BBC8A2}" dt="2026-08-13T16:55:55.978" v="315" actId="478"/>
          <ac:picMkLst>
            <pc:docMk/>
            <pc:sldMk cId="4101087483" sldId="802"/>
            <ac:picMk id="6" creationId="{CBAB7B64-8A0D-800E-3626-04B06B9409A4}"/>
          </ac:picMkLst>
        </pc:picChg>
      </pc:sldChg>
      <pc:sldChg chg="addSp delSp modSp mod">
        <pc:chgData name="Haibin Zhu" userId="a2e261bc-1ab1-42c6-b163-ce9dc802355f" providerId="ADAL" clId="{66F68600-41EA-4988-B563-A79818BBC8A2}" dt="2026-08-13T16:58:28.622" v="349" actId="14734"/>
        <pc:sldMkLst>
          <pc:docMk/>
          <pc:sldMk cId="347556000" sldId="804"/>
        </pc:sldMkLst>
        <pc:spChg chg="mod">
          <ac:chgData name="Haibin Zhu" userId="a2e261bc-1ab1-42c6-b163-ce9dc802355f" providerId="ADAL" clId="{66F68600-41EA-4988-B563-A79818BBC8A2}" dt="2026-08-13T16:57:19.912" v="330"/>
          <ac:spMkLst>
            <pc:docMk/>
            <pc:sldMk cId="347556000" sldId="804"/>
            <ac:spMk id="2" creationId="{D84AC83D-77EB-3DFD-D395-C111E49DB180}"/>
          </ac:spMkLst>
        </pc:spChg>
        <pc:spChg chg="del">
          <ac:chgData name="Haibin Zhu" userId="a2e261bc-1ab1-42c6-b163-ce9dc802355f" providerId="ADAL" clId="{66F68600-41EA-4988-B563-A79818BBC8A2}" dt="2026-08-13T16:57:10.752" v="325" actId="478"/>
          <ac:spMkLst>
            <pc:docMk/>
            <pc:sldMk cId="347556000" sldId="804"/>
            <ac:spMk id="3" creationId="{678482AE-649E-7CC3-281D-E709A7DE210C}"/>
          </ac:spMkLst>
        </pc:spChg>
        <pc:spChg chg="add del mod">
          <ac:chgData name="Haibin Zhu" userId="a2e261bc-1ab1-42c6-b163-ce9dc802355f" providerId="ADAL" clId="{66F68600-41EA-4988-B563-A79818BBC8A2}" dt="2026-08-13T16:57:11.992" v="326" actId="478"/>
          <ac:spMkLst>
            <pc:docMk/>
            <pc:sldMk cId="347556000" sldId="804"/>
            <ac:spMk id="5" creationId="{D6CE86B6-306D-6462-12D6-1A7028E2811C}"/>
          </ac:spMkLst>
        </pc:spChg>
        <pc:spChg chg="add del mod">
          <ac:chgData name="Haibin Zhu" userId="a2e261bc-1ab1-42c6-b163-ce9dc802355f" providerId="ADAL" clId="{66F68600-41EA-4988-B563-A79818BBC8A2}" dt="2026-08-13T16:57:29.269" v="332" actId="478"/>
          <ac:spMkLst>
            <pc:docMk/>
            <pc:sldMk cId="347556000" sldId="804"/>
            <ac:spMk id="8" creationId="{65262CF3-1997-A3DE-7783-0F6CEF740889}"/>
          </ac:spMkLst>
        </pc:spChg>
        <pc:spChg chg="add mod">
          <ac:chgData name="Haibin Zhu" userId="a2e261bc-1ab1-42c6-b163-ce9dc802355f" providerId="ADAL" clId="{66F68600-41EA-4988-B563-A79818BBC8A2}" dt="2026-08-13T16:57:51.443" v="342" actId="403"/>
          <ac:spMkLst>
            <pc:docMk/>
            <pc:sldMk cId="347556000" sldId="804"/>
            <ac:spMk id="10" creationId="{4771B25F-B5BA-F2A5-9754-B87A41E49184}"/>
          </ac:spMkLst>
        </pc:spChg>
        <pc:graphicFrameChg chg="add mod modGraphic">
          <ac:chgData name="Haibin Zhu" userId="a2e261bc-1ab1-42c6-b163-ce9dc802355f" providerId="ADAL" clId="{66F68600-41EA-4988-B563-A79818BBC8A2}" dt="2026-08-13T16:58:28.622" v="349" actId="14734"/>
          <ac:graphicFrameMkLst>
            <pc:docMk/>
            <pc:sldMk cId="347556000" sldId="804"/>
            <ac:graphicFrameMk id="6" creationId="{BEF2F72E-F5E4-91FC-C762-E31F9ECBCD5E}"/>
          </ac:graphicFrameMkLst>
        </pc:graphicFrameChg>
      </pc:sldChg>
      <pc:sldChg chg="modSp mod">
        <pc:chgData name="Haibin Zhu" userId="a2e261bc-1ab1-42c6-b163-ce9dc802355f" providerId="ADAL" clId="{66F68600-41EA-4988-B563-A79818BBC8A2}" dt="2026-08-13T17:00:45.457" v="358" actId="15"/>
        <pc:sldMkLst>
          <pc:docMk/>
          <pc:sldMk cId="4140644629" sldId="805"/>
        </pc:sldMkLst>
        <pc:spChg chg="mod">
          <ac:chgData name="Haibin Zhu" userId="a2e261bc-1ab1-42c6-b163-ce9dc802355f" providerId="ADAL" clId="{66F68600-41EA-4988-B563-A79818BBC8A2}" dt="2026-08-13T17:00:20.644" v="356"/>
          <ac:spMkLst>
            <pc:docMk/>
            <pc:sldMk cId="4140644629" sldId="805"/>
            <ac:spMk id="2" creationId="{5FA25801-2C62-0508-4646-0305B752A1B3}"/>
          </ac:spMkLst>
        </pc:spChg>
        <pc:spChg chg="mod">
          <ac:chgData name="Haibin Zhu" userId="a2e261bc-1ab1-42c6-b163-ce9dc802355f" providerId="ADAL" clId="{66F68600-41EA-4988-B563-A79818BBC8A2}" dt="2026-08-13T17:00:45.457" v="358" actId="15"/>
          <ac:spMkLst>
            <pc:docMk/>
            <pc:sldMk cId="4140644629" sldId="805"/>
            <ac:spMk id="3" creationId="{9694FCDB-D4DF-69D6-E1D8-A9BB59674668}"/>
          </ac:spMkLst>
        </pc:spChg>
      </pc:sldChg>
      <pc:sldChg chg="modSp mod">
        <pc:chgData name="Haibin Zhu" userId="a2e261bc-1ab1-42c6-b163-ce9dc802355f" providerId="ADAL" clId="{66F68600-41EA-4988-B563-A79818BBC8A2}" dt="2026-08-13T17:01:50.224" v="366" actId="15"/>
        <pc:sldMkLst>
          <pc:docMk/>
          <pc:sldMk cId="219034397" sldId="807"/>
        </pc:sldMkLst>
        <pc:spChg chg="mod">
          <ac:chgData name="Haibin Zhu" userId="a2e261bc-1ab1-42c6-b163-ce9dc802355f" providerId="ADAL" clId="{66F68600-41EA-4988-B563-A79818BBC8A2}" dt="2026-08-13T17:01:43.035" v="365" actId="20577"/>
          <ac:spMkLst>
            <pc:docMk/>
            <pc:sldMk cId="219034397" sldId="807"/>
            <ac:spMk id="2" creationId="{1A24764C-DC76-2468-9E42-06A524D1F8A1}"/>
          </ac:spMkLst>
        </pc:spChg>
        <pc:spChg chg="mod">
          <ac:chgData name="Haibin Zhu" userId="a2e261bc-1ab1-42c6-b163-ce9dc802355f" providerId="ADAL" clId="{66F68600-41EA-4988-B563-A79818BBC8A2}" dt="2026-08-13T17:01:50.224" v="366" actId="15"/>
          <ac:spMkLst>
            <pc:docMk/>
            <pc:sldMk cId="219034397" sldId="807"/>
            <ac:spMk id="3" creationId="{90883B2B-E96D-80D7-7E37-A1C84E88149E}"/>
          </ac:spMkLst>
        </pc:spChg>
      </pc:sldChg>
      <pc:sldChg chg="addSp delSp modSp mod">
        <pc:chgData name="Haibin Zhu" userId="a2e261bc-1ab1-42c6-b163-ce9dc802355f" providerId="ADAL" clId="{66F68600-41EA-4988-B563-A79818BBC8A2}" dt="2026-08-13T17:03:55.797" v="395" actId="403"/>
        <pc:sldMkLst>
          <pc:docMk/>
          <pc:sldMk cId="958079732" sldId="808"/>
        </pc:sldMkLst>
        <pc:spChg chg="mod">
          <ac:chgData name="Haibin Zhu" userId="a2e261bc-1ab1-42c6-b163-ce9dc802355f" providerId="ADAL" clId="{66F68600-41EA-4988-B563-A79818BBC8A2}" dt="2026-08-13T17:02:25.030" v="372"/>
          <ac:spMkLst>
            <pc:docMk/>
            <pc:sldMk cId="958079732" sldId="808"/>
            <ac:spMk id="2" creationId="{A245A12D-2D00-56FD-AA7E-A81CC0B45E0E}"/>
          </ac:spMkLst>
        </pc:spChg>
        <pc:spChg chg="del">
          <ac:chgData name="Haibin Zhu" userId="a2e261bc-1ab1-42c6-b163-ce9dc802355f" providerId="ADAL" clId="{66F68600-41EA-4988-B563-A79818BBC8A2}" dt="2026-08-13T17:02:11.628" v="367" actId="478"/>
          <ac:spMkLst>
            <pc:docMk/>
            <pc:sldMk cId="958079732" sldId="808"/>
            <ac:spMk id="3" creationId="{D2BDB3AC-0C55-3C34-2927-25C63E079924}"/>
          </ac:spMkLst>
        </pc:spChg>
        <pc:spChg chg="add del mod">
          <ac:chgData name="Haibin Zhu" userId="a2e261bc-1ab1-42c6-b163-ce9dc802355f" providerId="ADAL" clId="{66F68600-41EA-4988-B563-A79818BBC8A2}" dt="2026-08-13T17:02:14.517" v="368" actId="478"/>
          <ac:spMkLst>
            <pc:docMk/>
            <pc:sldMk cId="958079732" sldId="808"/>
            <ac:spMk id="5" creationId="{185093D1-69F6-7C39-EE46-F58FC3BADF9C}"/>
          </ac:spMkLst>
        </pc:spChg>
        <pc:spChg chg="add mod">
          <ac:chgData name="Haibin Zhu" userId="a2e261bc-1ab1-42c6-b163-ce9dc802355f" providerId="ADAL" clId="{66F68600-41EA-4988-B563-A79818BBC8A2}" dt="2026-08-13T17:03:55.797" v="395" actId="403"/>
          <ac:spMkLst>
            <pc:docMk/>
            <pc:sldMk cId="958079732" sldId="808"/>
            <ac:spMk id="8" creationId="{6DDE6E29-571F-E087-320D-B12C717D6F7D}"/>
          </ac:spMkLst>
        </pc:spChg>
        <pc:spChg chg="add mod">
          <ac:chgData name="Haibin Zhu" userId="a2e261bc-1ab1-42c6-b163-ce9dc802355f" providerId="ADAL" clId="{66F68600-41EA-4988-B563-A79818BBC8A2}" dt="2026-08-13T17:03:11.457" v="389" actId="403"/>
          <ac:spMkLst>
            <pc:docMk/>
            <pc:sldMk cId="958079732" sldId="808"/>
            <ac:spMk id="10" creationId="{CF7FC1EE-2196-8E33-CAA6-55C7EDD72086}"/>
          </ac:spMkLst>
        </pc:spChg>
        <pc:graphicFrameChg chg="add mod modGraphic">
          <ac:chgData name="Haibin Zhu" userId="a2e261bc-1ab1-42c6-b163-ce9dc802355f" providerId="ADAL" clId="{66F68600-41EA-4988-B563-A79818BBC8A2}" dt="2026-08-13T17:03:05.892" v="387" actId="1076"/>
          <ac:graphicFrameMkLst>
            <pc:docMk/>
            <pc:sldMk cId="958079732" sldId="808"/>
            <ac:graphicFrameMk id="6" creationId="{64992685-7BA4-C010-515C-DB52F2268FAB}"/>
          </ac:graphicFrameMkLst>
        </pc:graphicFrameChg>
      </pc:sldChg>
      <pc:sldChg chg="addSp delSp modSp mod">
        <pc:chgData name="Haibin Zhu" userId="a2e261bc-1ab1-42c6-b163-ce9dc802355f" providerId="ADAL" clId="{66F68600-41EA-4988-B563-A79818BBC8A2}" dt="2026-08-13T17:05:54.055" v="427" actId="20577"/>
        <pc:sldMkLst>
          <pc:docMk/>
          <pc:sldMk cId="2071053923" sldId="809"/>
        </pc:sldMkLst>
        <pc:spChg chg="del">
          <ac:chgData name="Haibin Zhu" userId="a2e261bc-1ab1-42c6-b163-ce9dc802355f" providerId="ADAL" clId="{66F68600-41EA-4988-B563-A79818BBC8A2}" dt="2026-08-13T17:04:02.322" v="396" actId="478"/>
          <ac:spMkLst>
            <pc:docMk/>
            <pc:sldMk cId="2071053923" sldId="809"/>
            <ac:spMk id="3" creationId="{DC7082B7-9E9E-AFF9-6E40-FC50CB00DD17}"/>
          </ac:spMkLst>
        </pc:spChg>
        <pc:spChg chg="add">
          <ac:chgData name="Haibin Zhu" userId="a2e261bc-1ab1-42c6-b163-ce9dc802355f" providerId="ADAL" clId="{66F68600-41EA-4988-B563-A79818BBC8A2}" dt="2026-08-13T17:03:46.189" v="393"/>
          <ac:spMkLst>
            <pc:docMk/>
            <pc:sldMk cId="2071053923" sldId="809"/>
            <ac:spMk id="7" creationId="{5511672B-00A3-0183-DBE7-9F90B422BECA}"/>
          </ac:spMkLst>
        </pc:spChg>
        <pc:spChg chg="add del mod">
          <ac:chgData name="Haibin Zhu" userId="a2e261bc-1ab1-42c6-b163-ce9dc802355f" providerId="ADAL" clId="{66F68600-41EA-4988-B563-A79818BBC8A2}" dt="2026-08-13T17:04:08.360" v="397" actId="478"/>
          <ac:spMkLst>
            <pc:docMk/>
            <pc:sldMk cId="2071053923" sldId="809"/>
            <ac:spMk id="8" creationId="{74E8DAB4-E76C-1ED4-8151-3FD8D2542A8F}"/>
          </ac:spMkLst>
        </pc:spChg>
        <pc:spChg chg="add mod">
          <ac:chgData name="Haibin Zhu" userId="a2e261bc-1ab1-42c6-b163-ce9dc802355f" providerId="ADAL" clId="{66F68600-41EA-4988-B563-A79818BBC8A2}" dt="2026-08-13T17:05:54.055" v="427" actId="20577"/>
          <ac:spMkLst>
            <pc:docMk/>
            <pc:sldMk cId="2071053923" sldId="809"/>
            <ac:spMk id="10" creationId="{6C2ADFF8-19E2-1C84-7266-6C3BBC530669}"/>
          </ac:spMkLst>
        </pc:spChg>
        <pc:spChg chg="add mod">
          <ac:chgData name="Haibin Zhu" userId="a2e261bc-1ab1-42c6-b163-ce9dc802355f" providerId="ADAL" clId="{66F68600-41EA-4988-B563-A79818BBC8A2}" dt="2026-08-13T17:05:38.440" v="421" actId="403"/>
          <ac:spMkLst>
            <pc:docMk/>
            <pc:sldMk cId="2071053923" sldId="809"/>
            <ac:spMk id="12" creationId="{B2CDAD89-CA3A-A819-4DBE-0108971AD2B3}"/>
          </ac:spMkLst>
        </pc:spChg>
        <pc:graphicFrameChg chg="add mod modGraphic">
          <ac:chgData name="Haibin Zhu" userId="a2e261bc-1ab1-42c6-b163-ce9dc802355f" providerId="ADAL" clId="{66F68600-41EA-4988-B563-A79818BBC8A2}" dt="2026-08-13T17:05:32.721" v="420" actId="404"/>
          <ac:graphicFrameMkLst>
            <pc:docMk/>
            <pc:sldMk cId="2071053923" sldId="809"/>
            <ac:graphicFrameMk id="5" creationId="{381E5C90-E3D3-8F1E-6B19-D816E75AFFF8}"/>
          </ac:graphicFrameMkLst>
        </pc:graphicFrameChg>
      </pc:sldChg>
      <pc:sldChg chg="addSp delSp modSp mod">
        <pc:chgData name="Haibin Zhu" userId="a2e261bc-1ab1-42c6-b163-ce9dc802355f" providerId="ADAL" clId="{66F68600-41EA-4988-B563-A79818BBC8A2}" dt="2026-08-13T17:07:26.058" v="459" actId="1076"/>
        <pc:sldMkLst>
          <pc:docMk/>
          <pc:sldMk cId="465890805" sldId="810"/>
        </pc:sldMkLst>
        <pc:spChg chg="mod">
          <ac:chgData name="Haibin Zhu" userId="a2e261bc-1ab1-42c6-b163-ce9dc802355f" providerId="ADAL" clId="{66F68600-41EA-4988-B563-A79818BBC8A2}" dt="2026-08-13T17:06:31.637" v="433"/>
          <ac:spMkLst>
            <pc:docMk/>
            <pc:sldMk cId="465890805" sldId="810"/>
            <ac:spMk id="2" creationId="{CA783C07-1AE2-E153-41B6-3A7DD6E33464}"/>
          </ac:spMkLst>
        </pc:spChg>
        <pc:spChg chg="del">
          <ac:chgData name="Haibin Zhu" userId="a2e261bc-1ab1-42c6-b163-ce9dc802355f" providerId="ADAL" clId="{66F68600-41EA-4988-B563-A79818BBC8A2}" dt="2026-08-13T17:06:21.903" v="428" actId="478"/>
          <ac:spMkLst>
            <pc:docMk/>
            <pc:sldMk cId="465890805" sldId="810"/>
            <ac:spMk id="3" creationId="{B406AE9B-BB12-A767-0FF9-09FA460BD9CC}"/>
          </ac:spMkLst>
        </pc:spChg>
        <pc:spChg chg="add del mod">
          <ac:chgData name="Haibin Zhu" userId="a2e261bc-1ab1-42c6-b163-ce9dc802355f" providerId="ADAL" clId="{66F68600-41EA-4988-B563-A79818BBC8A2}" dt="2026-08-13T17:06:24.181" v="429" actId="478"/>
          <ac:spMkLst>
            <pc:docMk/>
            <pc:sldMk cId="465890805" sldId="810"/>
            <ac:spMk id="5" creationId="{BFF867F2-DDA0-0BA3-56DB-3BFA4297F631}"/>
          </ac:spMkLst>
        </pc:spChg>
        <pc:spChg chg="add mod">
          <ac:chgData name="Haibin Zhu" userId="a2e261bc-1ab1-42c6-b163-ce9dc802355f" providerId="ADAL" clId="{66F68600-41EA-4988-B563-A79818BBC8A2}" dt="2026-08-13T17:07:16.491" v="457" actId="404"/>
          <ac:spMkLst>
            <pc:docMk/>
            <pc:sldMk cId="465890805" sldId="810"/>
            <ac:spMk id="8" creationId="{B89B22AC-1AF5-FDAB-EB1F-57BA3F29040B}"/>
          </ac:spMkLst>
        </pc:spChg>
        <pc:spChg chg="add mod">
          <ac:chgData name="Haibin Zhu" userId="a2e261bc-1ab1-42c6-b163-ce9dc802355f" providerId="ADAL" clId="{66F68600-41EA-4988-B563-A79818BBC8A2}" dt="2026-08-13T17:06:54.486" v="442" actId="403"/>
          <ac:spMkLst>
            <pc:docMk/>
            <pc:sldMk cId="465890805" sldId="810"/>
            <ac:spMk id="10" creationId="{040A3F4B-D8CB-E39D-2609-A63C11E8E30D}"/>
          </ac:spMkLst>
        </pc:spChg>
        <pc:graphicFrameChg chg="add mod modGraphic">
          <ac:chgData name="Haibin Zhu" userId="a2e261bc-1ab1-42c6-b163-ce9dc802355f" providerId="ADAL" clId="{66F68600-41EA-4988-B563-A79818BBC8A2}" dt="2026-08-13T17:07:26.058" v="459" actId="1076"/>
          <ac:graphicFrameMkLst>
            <pc:docMk/>
            <pc:sldMk cId="465890805" sldId="810"/>
            <ac:graphicFrameMk id="6" creationId="{19722D67-AE18-ED3F-BAB3-AD5527271DF7}"/>
          </ac:graphicFrameMkLst>
        </pc:graphicFrameChg>
      </pc:sldChg>
      <pc:sldChg chg="addSp delSp modSp mod">
        <pc:chgData name="Haibin Zhu" userId="a2e261bc-1ab1-42c6-b163-ce9dc802355f" providerId="ADAL" clId="{66F68600-41EA-4988-B563-A79818BBC8A2}" dt="2026-08-13T17:09:08.074" v="479" actId="948"/>
        <pc:sldMkLst>
          <pc:docMk/>
          <pc:sldMk cId="3794789913" sldId="811"/>
        </pc:sldMkLst>
        <pc:spChg chg="mod">
          <ac:chgData name="Haibin Zhu" userId="a2e261bc-1ab1-42c6-b163-ce9dc802355f" providerId="ADAL" clId="{66F68600-41EA-4988-B563-A79818BBC8A2}" dt="2026-08-13T17:09:08.074" v="479" actId="948"/>
          <ac:spMkLst>
            <pc:docMk/>
            <pc:sldMk cId="3794789913" sldId="811"/>
            <ac:spMk id="2" creationId="{9453807F-8123-062E-13ED-FCC6E0CB1917}"/>
          </ac:spMkLst>
        </pc:spChg>
        <pc:spChg chg="del">
          <ac:chgData name="Haibin Zhu" userId="a2e261bc-1ab1-42c6-b163-ce9dc802355f" providerId="ADAL" clId="{66F68600-41EA-4988-B563-A79818BBC8A2}" dt="2026-08-13T17:07:52.909" v="460" actId="478"/>
          <ac:spMkLst>
            <pc:docMk/>
            <pc:sldMk cId="3794789913" sldId="811"/>
            <ac:spMk id="3" creationId="{F6DB7FBA-A6D7-65A5-7F4D-1DB86B0C4A58}"/>
          </ac:spMkLst>
        </pc:spChg>
        <pc:spChg chg="add del mod">
          <ac:chgData name="Haibin Zhu" userId="a2e261bc-1ab1-42c6-b163-ce9dc802355f" providerId="ADAL" clId="{66F68600-41EA-4988-B563-A79818BBC8A2}" dt="2026-08-13T17:07:53.682" v="461" actId="478"/>
          <ac:spMkLst>
            <pc:docMk/>
            <pc:sldMk cId="3794789913" sldId="811"/>
            <ac:spMk id="5" creationId="{D11705C3-30C2-BC75-06B0-549EF11E35BE}"/>
          </ac:spMkLst>
        </pc:spChg>
        <pc:spChg chg="add mod">
          <ac:chgData name="Haibin Zhu" userId="a2e261bc-1ab1-42c6-b163-ce9dc802355f" providerId="ADAL" clId="{66F68600-41EA-4988-B563-A79818BBC8A2}" dt="2026-08-13T17:08:29.446" v="470" actId="20577"/>
          <ac:spMkLst>
            <pc:docMk/>
            <pc:sldMk cId="3794789913" sldId="811"/>
            <ac:spMk id="8" creationId="{C82DF794-3D72-933F-676E-C493456B2023}"/>
          </ac:spMkLst>
        </pc:spChg>
        <pc:graphicFrameChg chg="add mod modGraphic">
          <ac:chgData name="Haibin Zhu" userId="a2e261bc-1ab1-42c6-b163-ce9dc802355f" providerId="ADAL" clId="{66F68600-41EA-4988-B563-A79818BBC8A2}" dt="2026-08-13T17:08:45.762" v="478" actId="403"/>
          <ac:graphicFrameMkLst>
            <pc:docMk/>
            <pc:sldMk cId="3794789913" sldId="811"/>
            <ac:graphicFrameMk id="6" creationId="{0F772E75-AE4D-2845-0D7B-978625823ED2}"/>
          </ac:graphicFrameMkLst>
        </pc:graphicFrameChg>
      </pc:sldChg>
      <pc:sldChg chg="modSp mod">
        <pc:chgData name="Haibin Zhu" userId="a2e261bc-1ab1-42c6-b163-ce9dc802355f" providerId="ADAL" clId="{66F68600-41EA-4988-B563-A79818BBC8A2}" dt="2026-08-13T17:10:26.140" v="489" actId="14100"/>
        <pc:sldMkLst>
          <pc:docMk/>
          <pc:sldMk cId="4206195635" sldId="812"/>
        </pc:sldMkLst>
        <pc:spChg chg="mod">
          <ac:chgData name="Haibin Zhu" userId="a2e261bc-1ab1-42c6-b163-ce9dc802355f" providerId="ADAL" clId="{66F68600-41EA-4988-B563-A79818BBC8A2}" dt="2026-08-13T17:09:49.677" v="485"/>
          <ac:spMkLst>
            <pc:docMk/>
            <pc:sldMk cId="4206195635" sldId="812"/>
            <ac:spMk id="2" creationId="{1D949E69-EA29-4797-8F8B-694CB600BF4B}"/>
          </ac:spMkLst>
        </pc:spChg>
        <pc:spChg chg="mod">
          <ac:chgData name="Haibin Zhu" userId="a2e261bc-1ab1-42c6-b163-ce9dc802355f" providerId="ADAL" clId="{66F68600-41EA-4988-B563-A79818BBC8A2}" dt="2026-08-13T17:10:26.140" v="489" actId="14100"/>
          <ac:spMkLst>
            <pc:docMk/>
            <pc:sldMk cId="4206195635" sldId="812"/>
            <ac:spMk id="3" creationId="{C815953C-F6D0-FF35-E79D-BA67CA1A069A}"/>
          </ac:spMkLst>
        </pc:spChg>
      </pc:sldChg>
      <pc:sldChg chg="modSp mod">
        <pc:chgData name="Haibin Zhu" userId="a2e261bc-1ab1-42c6-b163-ce9dc802355f" providerId="ADAL" clId="{66F68600-41EA-4988-B563-A79818BBC8A2}" dt="2026-08-13T17:12:09.917" v="509" actId="403"/>
        <pc:sldMkLst>
          <pc:docMk/>
          <pc:sldMk cId="3246340795" sldId="813"/>
        </pc:sldMkLst>
        <pc:spChg chg="mod">
          <ac:chgData name="Haibin Zhu" userId="a2e261bc-1ab1-42c6-b163-ce9dc802355f" providerId="ADAL" clId="{66F68600-41EA-4988-B563-A79818BBC8A2}" dt="2026-08-13T17:11:02.668" v="496"/>
          <ac:spMkLst>
            <pc:docMk/>
            <pc:sldMk cId="3246340795" sldId="813"/>
            <ac:spMk id="2" creationId="{04FC357F-8552-E94A-75E8-BE35D87FF65E}"/>
          </ac:spMkLst>
        </pc:spChg>
        <pc:spChg chg="mod">
          <ac:chgData name="Haibin Zhu" userId="a2e261bc-1ab1-42c6-b163-ce9dc802355f" providerId="ADAL" clId="{66F68600-41EA-4988-B563-A79818BBC8A2}" dt="2026-08-13T17:12:09.917" v="509" actId="403"/>
          <ac:spMkLst>
            <pc:docMk/>
            <pc:sldMk cId="3246340795" sldId="813"/>
            <ac:spMk id="3" creationId="{69EB79C1-0DFC-4D24-6501-7D58E5215A7E}"/>
          </ac:spMkLst>
        </pc:spChg>
      </pc:sldChg>
      <pc:sldChg chg="addSp delSp modSp mod">
        <pc:chgData name="Haibin Zhu" userId="a2e261bc-1ab1-42c6-b163-ce9dc802355f" providerId="ADAL" clId="{66F68600-41EA-4988-B563-A79818BBC8A2}" dt="2026-08-13T17:13:54.184" v="545" actId="14100"/>
        <pc:sldMkLst>
          <pc:docMk/>
          <pc:sldMk cId="1764984883" sldId="814"/>
        </pc:sldMkLst>
        <pc:spChg chg="mod">
          <ac:chgData name="Haibin Zhu" userId="a2e261bc-1ab1-42c6-b163-ce9dc802355f" providerId="ADAL" clId="{66F68600-41EA-4988-B563-A79818BBC8A2}" dt="2026-08-13T17:13:37.490" v="535" actId="404"/>
          <ac:spMkLst>
            <pc:docMk/>
            <pc:sldMk cId="1764984883" sldId="814"/>
            <ac:spMk id="2" creationId="{AAE63AA5-2905-F74F-0E48-88D203E20E17}"/>
          </ac:spMkLst>
        </pc:spChg>
        <pc:spChg chg="del">
          <ac:chgData name="Haibin Zhu" userId="a2e261bc-1ab1-42c6-b163-ce9dc802355f" providerId="ADAL" clId="{66F68600-41EA-4988-B563-A79818BBC8A2}" dt="2026-08-13T17:12:16.528" v="510" actId="478"/>
          <ac:spMkLst>
            <pc:docMk/>
            <pc:sldMk cId="1764984883" sldId="814"/>
            <ac:spMk id="3" creationId="{95CADEAE-5298-02C0-84B5-8A3F339BB4FE}"/>
          </ac:spMkLst>
        </pc:spChg>
        <pc:spChg chg="add">
          <ac:chgData name="Haibin Zhu" userId="a2e261bc-1ab1-42c6-b163-ce9dc802355f" providerId="ADAL" clId="{66F68600-41EA-4988-B563-A79818BBC8A2}" dt="2026-08-13T17:11:55.907" v="503"/>
          <ac:spMkLst>
            <pc:docMk/>
            <pc:sldMk cId="1764984883" sldId="814"/>
            <ac:spMk id="7" creationId="{62CFE741-83CC-CBAE-E339-7F2F915DEB5B}"/>
          </ac:spMkLst>
        </pc:spChg>
        <pc:spChg chg="add del mod">
          <ac:chgData name="Haibin Zhu" userId="a2e261bc-1ab1-42c6-b163-ce9dc802355f" providerId="ADAL" clId="{66F68600-41EA-4988-B563-A79818BBC8A2}" dt="2026-08-13T17:12:17.260" v="511" actId="478"/>
          <ac:spMkLst>
            <pc:docMk/>
            <pc:sldMk cId="1764984883" sldId="814"/>
            <ac:spMk id="8" creationId="{7DF601AE-A9E6-1704-1714-8EB927824AFE}"/>
          </ac:spMkLst>
        </pc:spChg>
        <pc:spChg chg="add mod">
          <ac:chgData name="Haibin Zhu" userId="a2e261bc-1ab1-42c6-b163-ce9dc802355f" providerId="ADAL" clId="{66F68600-41EA-4988-B563-A79818BBC8A2}" dt="2026-08-13T17:13:12.234" v="529" actId="14100"/>
          <ac:spMkLst>
            <pc:docMk/>
            <pc:sldMk cId="1764984883" sldId="814"/>
            <ac:spMk id="10" creationId="{41EA53F4-DFC9-3A7B-DD96-48499A96E15C}"/>
          </ac:spMkLst>
        </pc:spChg>
        <pc:spChg chg="add mod">
          <ac:chgData name="Haibin Zhu" userId="a2e261bc-1ab1-42c6-b163-ce9dc802355f" providerId="ADAL" clId="{66F68600-41EA-4988-B563-A79818BBC8A2}" dt="2026-08-13T17:13:54.184" v="545" actId="14100"/>
          <ac:spMkLst>
            <pc:docMk/>
            <pc:sldMk cId="1764984883" sldId="814"/>
            <ac:spMk id="12" creationId="{BEF80E18-3138-2671-DD6C-D1B57EA821C9}"/>
          </ac:spMkLst>
        </pc:spChg>
        <pc:graphicFrameChg chg="add mod modGraphic">
          <ac:chgData name="Haibin Zhu" userId="a2e261bc-1ab1-42c6-b163-ce9dc802355f" providerId="ADAL" clId="{66F68600-41EA-4988-B563-A79818BBC8A2}" dt="2026-08-13T17:13:15.757" v="530" actId="1076"/>
          <ac:graphicFrameMkLst>
            <pc:docMk/>
            <pc:sldMk cId="1764984883" sldId="814"/>
            <ac:graphicFrameMk id="5" creationId="{A769F530-688E-C268-FE35-2A01F21AF281}"/>
          </ac:graphicFrameMkLst>
        </pc:graphicFrameChg>
      </pc:sldChg>
      <pc:sldChg chg="del">
        <pc:chgData name="Haibin Zhu" userId="a2e261bc-1ab1-42c6-b163-ce9dc802355f" providerId="ADAL" clId="{66F68600-41EA-4988-B563-A79818BBC8A2}" dt="2026-08-13T17:15:23.421" v="558" actId="47"/>
        <pc:sldMkLst>
          <pc:docMk/>
          <pc:sldMk cId="3630723404" sldId="815"/>
        </pc:sldMkLst>
      </pc:sldChg>
      <pc:sldChg chg="modSp mod">
        <pc:chgData name="Haibin Zhu" userId="a2e261bc-1ab1-42c6-b163-ce9dc802355f" providerId="ADAL" clId="{66F68600-41EA-4988-B563-A79818BBC8A2}" dt="2026-08-13T17:17:59.513" v="588" actId="403"/>
        <pc:sldMkLst>
          <pc:docMk/>
          <pc:sldMk cId="1040880693" sldId="816"/>
        </pc:sldMkLst>
        <pc:spChg chg="mod">
          <ac:chgData name="Haibin Zhu" userId="a2e261bc-1ab1-42c6-b163-ce9dc802355f" providerId="ADAL" clId="{66F68600-41EA-4988-B563-A79818BBC8A2}" dt="2026-08-13T17:17:26.450" v="577"/>
          <ac:spMkLst>
            <pc:docMk/>
            <pc:sldMk cId="1040880693" sldId="816"/>
            <ac:spMk id="2" creationId="{5D1B9822-9312-F553-31BE-0F43169E76DE}"/>
          </ac:spMkLst>
        </pc:spChg>
        <pc:spChg chg="mod">
          <ac:chgData name="Haibin Zhu" userId="a2e261bc-1ab1-42c6-b163-ce9dc802355f" providerId="ADAL" clId="{66F68600-41EA-4988-B563-A79818BBC8A2}" dt="2026-08-13T17:17:59.513" v="588" actId="403"/>
          <ac:spMkLst>
            <pc:docMk/>
            <pc:sldMk cId="1040880693" sldId="816"/>
            <ac:spMk id="3" creationId="{15003045-F0C1-74DC-E5B8-E2F822F98FEB}"/>
          </ac:spMkLst>
        </pc:spChg>
      </pc:sldChg>
      <pc:sldChg chg="modSp mod">
        <pc:chgData name="Haibin Zhu" userId="a2e261bc-1ab1-42c6-b163-ce9dc802355f" providerId="ADAL" clId="{66F68600-41EA-4988-B563-A79818BBC8A2}" dt="2026-08-13T17:16:17.106" v="570" actId="403"/>
        <pc:sldMkLst>
          <pc:docMk/>
          <pc:sldMk cId="360588639" sldId="817"/>
        </pc:sldMkLst>
        <pc:spChg chg="mod">
          <ac:chgData name="Haibin Zhu" userId="a2e261bc-1ab1-42c6-b163-ce9dc802355f" providerId="ADAL" clId="{66F68600-41EA-4988-B563-A79818BBC8A2}" dt="2026-08-13T17:15:55.586" v="565"/>
          <ac:spMkLst>
            <pc:docMk/>
            <pc:sldMk cId="360588639" sldId="817"/>
            <ac:spMk id="2" creationId="{542BC069-F01A-6381-48D4-C7471A2223A4}"/>
          </ac:spMkLst>
        </pc:spChg>
        <pc:spChg chg="mod">
          <ac:chgData name="Haibin Zhu" userId="a2e261bc-1ab1-42c6-b163-ce9dc802355f" providerId="ADAL" clId="{66F68600-41EA-4988-B563-A79818BBC8A2}" dt="2026-08-13T17:16:17.106" v="570" actId="403"/>
          <ac:spMkLst>
            <pc:docMk/>
            <pc:sldMk cId="360588639" sldId="817"/>
            <ac:spMk id="3" creationId="{79E53A2E-01E3-66ED-AFCE-9D78BC413B0B}"/>
          </ac:spMkLst>
        </pc:spChg>
      </pc:sldChg>
      <pc:sldChg chg="modSp mod">
        <pc:chgData name="Haibin Zhu" userId="a2e261bc-1ab1-42c6-b163-ce9dc802355f" providerId="ADAL" clId="{66F68600-41EA-4988-B563-A79818BBC8A2}" dt="2026-08-13T17:20:18.635" v="615" actId="404"/>
        <pc:sldMkLst>
          <pc:docMk/>
          <pc:sldMk cId="61187267" sldId="818"/>
        </pc:sldMkLst>
        <pc:spChg chg="mod">
          <ac:chgData name="Haibin Zhu" userId="a2e261bc-1ab1-42c6-b163-ce9dc802355f" providerId="ADAL" clId="{66F68600-41EA-4988-B563-A79818BBC8A2}" dt="2026-08-13T17:20:18.635" v="615" actId="404"/>
          <ac:spMkLst>
            <pc:docMk/>
            <pc:sldMk cId="61187267" sldId="818"/>
            <ac:spMk id="3" creationId="{8E5FD709-B071-BF4E-80FE-E723C5AC1066}"/>
          </ac:spMkLst>
        </pc:spChg>
      </pc:sldChg>
      <pc:sldChg chg="modSp new mod">
        <pc:chgData name="Haibin Zhu" userId="a2e261bc-1ab1-42c6-b163-ce9dc802355f" providerId="ADAL" clId="{66F68600-41EA-4988-B563-A79818BBC8A2}" dt="2026-08-13T17:15:10.979" v="557" actId="14100"/>
        <pc:sldMkLst>
          <pc:docMk/>
          <pc:sldMk cId="1451609446" sldId="819"/>
        </pc:sldMkLst>
        <pc:spChg chg="mod">
          <ac:chgData name="Haibin Zhu" userId="a2e261bc-1ab1-42c6-b163-ce9dc802355f" providerId="ADAL" clId="{66F68600-41EA-4988-B563-A79818BBC8A2}" dt="2026-08-13T17:14:59.045" v="555" actId="404"/>
          <ac:spMkLst>
            <pc:docMk/>
            <pc:sldMk cId="1451609446" sldId="819"/>
            <ac:spMk id="2" creationId="{663F69A3-78EB-7079-1B25-F60553D67D3C}"/>
          </ac:spMkLst>
        </pc:spChg>
        <pc:spChg chg="mod">
          <ac:chgData name="Haibin Zhu" userId="a2e261bc-1ab1-42c6-b163-ce9dc802355f" providerId="ADAL" clId="{66F68600-41EA-4988-B563-A79818BBC8A2}" dt="2026-08-13T17:15:10.979" v="557" actId="14100"/>
          <ac:spMkLst>
            <pc:docMk/>
            <pc:sldMk cId="1451609446" sldId="819"/>
            <ac:spMk id="3" creationId="{9E49EE32-25DA-BD56-7E45-42CFF4358133}"/>
          </ac:spMkLst>
        </pc:spChg>
      </pc:sldChg>
      <pc:sldChg chg="modSp new mod">
        <pc:chgData name="Haibin Zhu" userId="a2e261bc-1ab1-42c6-b163-ce9dc802355f" providerId="ADAL" clId="{66F68600-41EA-4988-B563-A79818BBC8A2}" dt="2026-08-13T17:19:29.996" v="608" actId="20577"/>
        <pc:sldMkLst>
          <pc:docMk/>
          <pc:sldMk cId="22515321" sldId="820"/>
        </pc:sldMkLst>
        <pc:spChg chg="mod">
          <ac:chgData name="Haibin Zhu" userId="a2e261bc-1ab1-42c6-b163-ce9dc802355f" providerId="ADAL" clId="{66F68600-41EA-4988-B563-A79818BBC8A2}" dt="2026-08-13T17:18:47.628" v="599" actId="404"/>
          <ac:spMkLst>
            <pc:docMk/>
            <pc:sldMk cId="22515321" sldId="820"/>
            <ac:spMk id="2" creationId="{73AE72F2-289A-DF02-D557-94CCB9B1BFD0}"/>
          </ac:spMkLst>
        </pc:spChg>
        <pc:spChg chg="mod">
          <ac:chgData name="Haibin Zhu" userId="a2e261bc-1ab1-42c6-b163-ce9dc802355f" providerId="ADAL" clId="{66F68600-41EA-4988-B563-A79818BBC8A2}" dt="2026-08-13T17:19:29.996" v="608" actId="20577"/>
          <ac:spMkLst>
            <pc:docMk/>
            <pc:sldMk cId="22515321" sldId="820"/>
            <ac:spMk id="3" creationId="{66A9C01C-32FA-CF74-7801-0DF095EF78A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A130D4D-F656-4744-9001-21CB6AD378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34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6ED5798-9B84-43B5-8149-944CC71BE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2229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D2D81E-F15E-491A-87C0-B77197847594}" type="slidenum">
              <a:rPr lang="en-US" altLang="zh-CN" smtClean="0">
                <a:latin typeface="Arial" charset="0"/>
              </a:rPr>
              <a:pPr/>
              <a:t>1</a:t>
            </a:fld>
            <a:endParaRPr lang="en-US" altLang="zh-CN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13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21C241C-9052-4F40-8320-79BA075E7246}" type="slidenum">
              <a:rPr lang="en-US" altLang="zh-CN" smtClean="0">
                <a:latin typeface="Arial" charset="0"/>
              </a:rPr>
              <a:pPr/>
              <a:t>2</a:t>
            </a:fld>
            <a:endParaRPr lang="en-US" altLang="zh-CN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51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1" dirty="0"/>
              <a:t>ESG Integration =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ESG integration is the systematic inclusion of environmental, social, and governance (ESG) factors into traditional financial analysis and investment decision-making</a:t>
            </a:r>
            <a:r>
              <a:rPr lang="en-CA" dirty="0"/>
              <a:t>. Its primary goal is to identify hidden risks and opportunities that affect a company's long-term financial performance, rather than to make a purely ethical statement.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83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1" dirty="0" err="1"/>
              <a:t>RegTech</a:t>
            </a:r>
            <a:r>
              <a:rPr lang="en-CA" sz="1200" b="1" dirty="0"/>
              <a:t> =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8518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DSCR</a:t>
            </a:r>
            <a:r>
              <a:rPr lang="en-CA" dirty="0"/>
              <a:t> (Debt Service Coverage Ratio)</a:t>
            </a:r>
          </a:p>
          <a:p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LTV</a:t>
            </a:r>
            <a:r>
              <a:rPr lang="en-CA" dirty="0"/>
              <a:t> (Loan-to-Value)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8538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51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4B018AC-76D5-40D0-93AC-0D7EE8F0EA4D}" type="slidenum">
              <a:rPr lang="en-US" altLang="zh-CN" smtClean="0">
                <a:latin typeface="Arial" charset="0"/>
              </a:rPr>
              <a:pPr/>
              <a:t>37</a:t>
            </a:fld>
            <a:endParaRPr lang="en-US" altLang="zh-CN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F17B-7788-4304-8BC6-CDE87D842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33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F083-8E94-4917-8520-8D21165548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89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C8347-B31D-4F60-A156-820A7FD1A7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773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6E5A4-6E91-4C1B-AC9E-C1288EE07A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5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8FA8B-7369-48C9-B79D-2BD5139560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12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8" y="1052945"/>
            <a:ext cx="8796481" cy="5116946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439025" cy="889000"/>
          </a:xfrm>
          <a:prstGeom prst="rect">
            <a:avLst/>
          </a:prstGeom>
        </p:spPr>
        <p:txBody>
          <a:bodyPr anchor="ctr"/>
          <a:lstStyle>
            <a:lvl1pPr algn="l">
              <a:defRPr sz="3200" b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52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4A32-91CD-40B2-9B12-697A2ED7AC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07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5484-1BF9-40BE-B399-8985CD8838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7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68E30-0306-4EC9-A62A-17B015940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84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3B2F8-E036-44C9-A017-50C2814CF1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8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64E7-7EE9-4D05-867F-9A404063A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25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82FE4-2BB9-4A84-BBE4-6F389CE5A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04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A8240-9C5F-4A33-8E32-06F3040DC1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117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4F224-E8FF-41BE-A866-BA5176FF9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2B754BB-53CB-412B-832A-A8B6E8C475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3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hyperlink" Target="mailto:haibinz@nipissingu.ca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haibinz@ieee.org" TargetMode="External"/><Relationship Id="rId5" Type="http://schemas.openxmlformats.org/officeDocument/2006/relationships/image" Target="../media/image2.wmf"/><Relationship Id="rId4" Type="http://schemas.openxmlformats.org/officeDocument/2006/relationships/notesSlide" Target="../notesSlides/notesSlide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9295D8B-9DA3-4548-A967-FC4672FAD346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599" y="714148"/>
            <a:ext cx="7790544" cy="1495652"/>
          </a:xfrm>
        </p:spPr>
        <p:txBody>
          <a:bodyPr/>
          <a:lstStyle/>
          <a:p>
            <a:pPr algn="ctr" eaLnBrk="1" hangingPunct="1"/>
            <a:r>
              <a:rPr lang="en-US" altLang="zh-CN" sz="2800" b="1" dirty="0"/>
              <a:t>COSC 1367: Introduction to Problem Solving using Generative AI</a:t>
            </a:r>
            <a:endParaRPr lang="en-US" altLang="zh-CN" sz="5400" b="1" dirty="0">
              <a:ea typeface="宋体" pitchFamily="2" charset="-122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401122"/>
            <a:ext cx="6781800" cy="101360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CA" dirty="0"/>
              <a:t>Lecture 10: AI and Society</a:t>
            </a:r>
          </a:p>
          <a:p>
            <a:pPr algn="ctr" eaLnBrk="1" hangingPunct="1">
              <a:lnSpc>
                <a:spcPct val="90000"/>
              </a:lnSpc>
            </a:pPr>
            <a:endParaRPr lang="en-US" altLang="zh-CN" sz="24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639F8-B97D-3469-C742-F998C1807D86}"/>
              </a:ext>
            </a:extLst>
          </p:cNvPr>
          <p:cNvSpPr txBox="1"/>
          <p:nvPr/>
        </p:nvSpPr>
        <p:spPr>
          <a:xfrm>
            <a:off x="2057400" y="4953000"/>
            <a:ext cx="45720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Haibin Zhu </a:t>
            </a:r>
          </a:p>
          <a:p>
            <a:pPr algn="ctr" eaLnBrk="1" hangingPunct="1">
              <a:lnSpc>
                <a:spcPct val="90000"/>
              </a:lnSpc>
            </a:pPr>
            <a:r>
              <a:rPr lang="en-CA" sz="2400" b="1" dirty="0"/>
              <a:t>©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915EE-FE2B-C4D1-852F-96CA4F36D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b="1" dirty="0"/>
              <a:t>Why Bias Persists in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91FF3-6CD1-4E32-8154-5560B954A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212" y="1752600"/>
            <a:ext cx="8272463" cy="4800600"/>
          </a:xfrm>
        </p:spPr>
        <p:txBody>
          <a:bodyPr/>
          <a:lstStyle/>
          <a:p>
            <a:r>
              <a:rPr lang="en-CA" sz="2400" b="1" dirty="0"/>
              <a:t>It's not just bad data. It's systemic:</a:t>
            </a:r>
            <a:endParaRPr lang="en-CA" sz="2400" dirty="0"/>
          </a:p>
          <a:p>
            <a:pPr lvl="1"/>
            <a:r>
              <a:rPr lang="en-CA" sz="1800" b="1" dirty="0"/>
              <a:t>Training data bias:</a:t>
            </a:r>
            <a:r>
              <a:rPr lang="en-CA" sz="1800" dirty="0"/>
              <a:t> The internet is not representative of humanity</a:t>
            </a:r>
          </a:p>
          <a:p>
            <a:pPr lvl="1"/>
            <a:r>
              <a:rPr lang="en-CA" sz="1800" b="1" dirty="0"/>
              <a:t>Labeling bias:</a:t>
            </a:r>
            <a:r>
              <a:rPr lang="en-CA" sz="1800" dirty="0"/>
              <a:t> Human annotators bring their own prejudices</a:t>
            </a:r>
          </a:p>
          <a:p>
            <a:pPr lvl="1"/>
            <a:r>
              <a:rPr lang="en-CA" sz="1800" b="1" dirty="0"/>
              <a:t>Feature bias:</a:t>
            </a:r>
            <a:r>
              <a:rPr lang="en-CA" sz="1800" dirty="0"/>
              <a:t> Choosing ZIP code as a feature encodes geography → race</a:t>
            </a:r>
          </a:p>
          <a:p>
            <a:pPr lvl="1"/>
            <a:r>
              <a:rPr lang="en-CA" sz="1800" b="1" dirty="0"/>
              <a:t>Feedback loops:</a:t>
            </a:r>
            <a:r>
              <a:rPr lang="en-CA" sz="1800" dirty="0"/>
              <a:t> Biased predictions create biased outcomes, which become future training data</a:t>
            </a:r>
          </a:p>
          <a:p>
            <a:pPr lvl="1"/>
            <a:r>
              <a:rPr lang="en-CA" sz="1800" b="1" dirty="0"/>
              <a:t>Optimization bias:</a:t>
            </a:r>
            <a:r>
              <a:rPr lang="en-CA" sz="1800" dirty="0"/>
              <a:t> Models optimize for accuracy on majority groups, ignoring minorities</a:t>
            </a:r>
          </a:p>
          <a:p>
            <a:pPr lvl="1"/>
            <a:r>
              <a:rPr lang="en-CA" sz="1800" b="1" dirty="0"/>
              <a:t>Deployment bias:</a:t>
            </a:r>
            <a:r>
              <a:rPr lang="en-CA" sz="1800" dirty="0"/>
              <a:t> AI is deployed in contexts different from training (domain shift)</a:t>
            </a:r>
          </a:p>
          <a:p>
            <a:pPr lvl="1"/>
            <a:r>
              <a:rPr lang="en-CA" sz="1800" b="1" dirty="0"/>
              <a:t>The fairness paradox:</a:t>
            </a:r>
            <a:r>
              <a:rPr lang="en-CA" sz="1800" dirty="0"/>
              <a:t> There are multiple mathematical definitions of "fairness," and satisfying all of them simultaneously is mathematically impossible.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B794AA-5CAB-C918-E144-941D1F248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4715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21AA6-6AD3-15CC-D5D9-9A80AAFB8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Case Study — Amazon's Hiring AI (2018)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1540A-385C-6FDE-8E88-6A7AEE67C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" y="1752600"/>
            <a:ext cx="8008937" cy="4800600"/>
          </a:xfrm>
        </p:spPr>
        <p:txBody>
          <a:bodyPr/>
          <a:lstStyle/>
          <a:p>
            <a:r>
              <a:rPr lang="en-CA" sz="2000" b="1" dirty="0"/>
              <a:t>What happened:</a:t>
            </a:r>
            <a:endParaRPr lang="en-CA" sz="2000" dirty="0"/>
          </a:p>
          <a:p>
            <a:pPr lvl="1"/>
            <a:r>
              <a:rPr lang="en-CA" sz="1600" dirty="0"/>
              <a:t>Amazon built a resume-screening tool trained on 10 years of hiring data</a:t>
            </a:r>
          </a:p>
          <a:p>
            <a:pPr lvl="1"/>
            <a:r>
              <a:rPr lang="en-CA" sz="1600" dirty="0"/>
              <a:t>The system learned to penalize resumes containing "women's" (as in "women's chess club captain")</a:t>
            </a:r>
          </a:p>
          <a:p>
            <a:pPr lvl="1"/>
            <a:r>
              <a:rPr lang="en-CA" sz="1600" dirty="0"/>
              <a:t>It also downgraded graduates of all-women's colleges</a:t>
            </a:r>
          </a:p>
          <a:p>
            <a:r>
              <a:rPr lang="en-CA" sz="2000" b="1" dirty="0"/>
              <a:t>Why it happened:</a:t>
            </a:r>
            <a:endParaRPr lang="en-CA" sz="2000" dirty="0"/>
          </a:p>
          <a:p>
            <a:pPr lvl="1"/>
            <a:r>
              <a:rPr lang="en-CA" sz="1600" dirty="0"/>
              <a:t>Tech industry hiring was historically male-dominated</a:t>
            </a:r>
          </a:p>
          <a:p>
            <a:pPr lvl="1"/>
            <a:r>
              <a:rPr lang="en-CA" sz="1600" dirty="0"/>
              <a:t>The AI learned to replicate that pattern, thinking it was "success"</a:t>
            </a:r>
          </a:p>
          <a:p>
            <a:r>
              <a:rPr lang="en-CA" sz="2000" b="1" dirty="0"/>
              <a:t>Outcome:</a:t>
            </a:r>
            <a:endParaRPr lang="en-CA" sz="2000" dirty="0"/>
          </a:p>
          <a:p>
            <a:pPr lvl="1"/>
            <a:r>
              <a:rPr lang="en-CA" sz="1600" dirty="0"/>
              <a:t>Amazon scrapped the tool</a:t>
            </a:r>
          </a:p>
          <a:p>
            <a:pPr lvl="1"/>
            <a:r>
              <a:rPr lang="en-CA" sz="1600" dirty="0"/>
              <a:t>But the underlying data patterns still exist in countless other systems</a:t>
            </a:r>
          </a:p>
          <a:p>
            <a:r>
              <a:rPr lang="en-CA" sz="2000" b="1" dirty="0"/>
              <a:t>Lesson:</a:t>
            </a:r>
            <a:r>
              <a:rPr lang="en-CA" sz="2000" dirty="0"/>
              <a:t> "Fairness through unawareness" (removing gender/race fields) doesn't work. AI finds proxies.</a:t>
            </a:r>
          </a:p>
          <a:p>
            <a:br>
              <a:rPr lang="en-CA" sz="1200" dirty="0"/>
            </a:br>
            <a:endParaRPr lang="en-CA" sz="1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7ECB40-4688-95DF-2157-2C4035612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2454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8202B-0AA2-5953-9A29-CEB3B7A80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Case Study — COMPAS and Criminal Justice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950AD-9DB9-EC02-84A7-0B11C9D09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" y="1676400"/>
            <a:ext cx="8008937" cy="4800600"/>
          </a:xfrm>
        </p:spPr>
        <p:txBody>
          <a:bodyPr/>
          <a:lstStyle/>
          <a:p>
            <a:r>
              <a:rPr lang="en-CA" sz="2000" b="1" dirty="0"/>
              <a:t>What happened:</a:t>
            </a:r>
            <a:endParaRPr lang="en-CA" sz="2000" dirty="0"/>
          </a:p>
          <a:p>
            <a:pPr lvl="1"/>
            <a:r>
              <a:rPr lang="en-CA" sz="1600" dirty="0"/>
              <a:t>COMPAS (Correctional Offender Management Profiling for Alternative Sanctions) predicted recidivism risk</a:t>
            </a:r>
          </a:p>
          <a:p>
            <a:pPr lvl="1"/>
            <a:r>
              <a:rPr lang="en-CA" sz="1600" dirty="0"/>
              <a:t>ProPublica (2016) found it was twice as likely to falsely flag Black defendants as high risk</a:t>
            </a:r>
          </a:p>
          <a:p>
            <a:pPr lvl="1"/>
            <a:r>
              <a:rPr lang="en-CA" sz="1600" dirty="0"/>
              <a:t>Northpointe (the vendor) defended it, saying it was equally accurate across races</a:t>
            </a:r>
          </a:p>
          <a:p>
            <a:r>
              <a:rPr lang="en-CA" sz="2000" b="1" dirty="0"/>
              <a:t>The paradox:</a:t>
            </a:r>
            <a:endParaRPr lang="en-CA" sz="2000" dirty="0"/>
          </a:p>
          <a:p>
            <a:pPr lvl="1"/>
            <a:r>
              <a:rPr lang="en-CA" sz="1600" dirty="0"/>
              <a:t>ProPublica focused on </a:t>
            </a:r>
            <a:r>
              <a:rPr lang="en-CA" sz="1600" b="1" dirty="0"/>
              <a:t>false positive rate parity</a:t>
            </a:r>
            <a:r>
              <a:rPr lang="en-CA" sz="1600" dirty="0"/>
              <a:t> (equal chance of wrong high-risk flag)</a:t>
            </a:r>
          </a:p>
          <a:p>
            <a:pPr lvl="1"/>
            <a:r>
              <a:rPr lang="en-CA" sz="1600" dirty="0"/>
              <a:t>Northpointe focused on </a:t>
            </a:r>
            <a:r>
              <a:rPr lang="en-CA" sz="1600" b="1" dirty="0"/>
              <a:t>calibration</a:t>
            </a:r>
            <a:r>
              <a:rPr lang="en-CA" sz="1600" dirty="0"/>
              <a:t> (equal accuracy of predictions within each group)</a:t>
            </a:r>
          </a:p>
          <a:p>
            <a:pPr lvl="1"/>
            <a:r>
              <a:rPr lang="en-CA" sz="1600" dirty="0"/>
              <a:t>Mathematical proof: You cannot satisfy both simultaneously if base rates differ</a:t>
            </a:r>
          </a:p>
          <a:p>
            <a:r>
              <a:rPr lang="en-CA" sz="2000" b="1" dirty="0"/>
              <a:t>Lesson:</a:t>
            </a:r>
            <a:r>
              <a:rPr lang="en-CA" sz="2000" dirty="0"/>
              <a:t> "Fairness" is not a single checkbox. It requires explicit value choices.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78CD2-42AD-FA41-3965-968C69743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2135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B0418-8F05-D4C7-A85D-70BF4FAE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1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CA" sz="3200" b="1" dirty="0">
                <a:latin typeface="-apple-system"/>
              </a:rPr>
              <a:t>Mitigating Bias — Technical Approaches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0919F3-3244-E737-B7AC-646625F1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13</a:t>
            </a:fld>
            <a:endParaRPr lang="en-US" altLang="zh-C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AADD7B1-71AE-3275-1B98-F272ADAD36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818038"/>
              </p:ext>
            </p:extLst>
          </p:nvPr>
        </p:nvGraphicFramePr>
        <p:xfrm>
          <a:off x="566738" y="2533650"/>
          <a:ext cx="8001000" cy="3440430"/>
        </p:xfrm>
        <a:graphic>
          <a:graphicData uri="http://schemas.openxmlformats.org/drawingml/2006/table">
            <a:tbl>
              <a:tblPr/>
              <a:tblGrid>
                <a:gridCol w="2405062">
                  <a:extLst>
                    <a:ext uri="{9D8B030D-6E8A-4147-A177-3AD203B41FA5}">
                      <a16:colId xmlns:a16="http://schemas.microsoft.com/office/drawing/2014/main" val="499998102"/>
                    </a:ext>
                  </a:extLst>
                </a:gridCol>
                <a:gridCol w="2928938">
                  <a:extLst>
                    <a:ext uri="{9D8B030D-6E8A-4147-A177-3AD203B41FA5}">
                      <a16:colId xmlns:a16="http://schemas.microsoft.com/office/drawing/2014/main" val="3247328225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1610373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Approach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E04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6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7B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How It Works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4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4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4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4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Limitation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4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4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4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3377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Pre-processing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404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7B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8E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Remove bias from training data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4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D04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4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4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dirty="0">
                          <a:effectLst/>
                          <a:latin typeface="inherit"/>
                        </a:rPr>
                        <a:t>May remove useful signal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4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4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4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8177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In-processing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4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8E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8B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Add fairness constraints to model training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4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604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F04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704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May reduce overall accuracy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4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604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5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9160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Post-processing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704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8B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87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Adjust model outputs to meet fairness criteria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704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205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704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5D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Feels like "cheating" the metric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5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205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5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1227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Adversarial debiasing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5D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87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9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Train model to be unable to predict protected attributes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5D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305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905D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6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Hard to implement, computationally expensive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5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5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5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0754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Human-in-the-loop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6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9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Final decisions made by people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6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805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306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dirty="0">
                          <a:effectLst/>
                          <a:latin typeface="inherit"/>
                        </a:rPr>
                        <a:t>Slower, more expensive, humans are also biased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5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5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427544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BF53D9B-D1E3-23F7-D471-F93E0714BFBD}"/>
              </a:ext>
            </a:extLst>
          </p:cNvPr>
          <p:cNvSpPr txBox="1"/>
          <p:nvPr/>
        </p:nvSpPr>
        <p:spPr>
          <a:xfrm>
            <a:off x="685800" y="1775405"/>
            <a:ext cx="7848600" cy="622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1" i="0" spc="0" dirty="0">
                <a:effectLst/>
                <a:latin typeface="inherit"/>
              </a:rPr>
              <a:t>No silver bullet.</a:t>
            </a:r>
            <a:r>
              <a:rPr lang="en-CA" sz="2400" b="0" i="0" spc="0" dirty="0">
                <a:effectLst/>
                <a:latin typeface="-apple-system"/>
              </a:rPr>
              <a:t> Bias mitigation requires technical, organizational, and social efforts.</a:t>
            </a:r>
          </a:p>
        </p:txBody>
      </p:sp>
    </p:spTree>
    <p:extLst>
      <p:ext uri="{BB962C8B-B14F-4D97-AF65-F5344CB8AC3E}">
        <p14:creationId xmlns:p14="http://schemas.microsoft.com/office/powerpoint/2010/main" val="3112958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47A26-5A36-5EC3-B7BC-6184C6F8F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Privacy, Surveillance, and Data Rights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C8094-4C70-2191-327B-96799C88A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Generative AI is trained on massive datasets scraped from the internet — often without consent:</a:t>
            </a:r>
            <a:endParaRPr lang="en-CA" sz="2400" dirty="0"/>
          </a:p>
          <a:p>
            <a:pPr lvl="1"/>
            <a:r>
              <a:rPr lang="en-CA" sz="1800" b="1" dirty="0"/>
              <a:t>Books:</a:t>
            </a:r>
            <a:r>
              <a:rPr lang="en-CA" sz="1800" dirty="0"/>
              <a:t> Thousands of pirated books in training data</a:t>
            </a:r>
          </a:p>
          <a:p>
            <a:pPr lvl="1"/>
            <a:r>
              <a:rPr lang="en-CA" sz="1800" b="1" dirty="0"/>
              <a:t>Art:</a:t>
            </a:r>
            <a:r>
              <a:rPr lang="en-CA" sz="1800" dirty="0"/>
              <a:t> Artists' portfolios used without permission</a:t>
            </a:r>
          </a:p>
          <a:p>
            <a:pPr lvl="1"/>
            <a:r>
              <a:rPr lang="en-CA" sz="1800" b="1" dirty="0"/>
              <a:t>Photos:</a:t>
            </a:r>
            <a:r>
              <a:rPr lang="en-CA" sz="1800" dirty="0"/>
              <a:t> Facial recognition datasets built from Flickr, Facebook</a:t>
            </a:r>
          </a:p>
          <a:p>
            <a:pPr lvl="1"/>
            <a:r>
              <a:rPr lang="en-CA" sz="1800" b="1" dirty="0"/>
              <a:t>Code:</a:t>
            </a:r>
            <a:r>
              <a:rPr lang="en-CA" sz="1800" dirty="0"/>
              <a:t> GitHub repositories used to train Copilot</a:t>
            </a:r>
          </a:p>
          <a:p>
            <a:pPr lvl="1"/>
            <a:r>
              <a:rPr lang="en-CA" sz="1800" b="1" dirty="0"/>
              <a:t>Medical records:</a:t>
            </a:r>
            <a:r>
              <a:rPr lang="en-CA" sz="1800" dirty="0"/>
              <a:t> De-identified but potentially re-identifiable</a:t>
            </a:r>
          </a:p>
          <a:p>
            <a:pPr lvl="1"/>
            <a:r>
              <a:rPr lang="en-CA" sz="1800" b="1" dirty="0"/>
              <a:t>The consent problem:</a:t>
            </a:r>
            <a:r>
              <a:rPr lang="en-CA" sz="1800" dirty="0"/>
              <a:t> When you posted a photo in 2010, you didn't consent to it training an AI in 2026.</a:t>
            </a:r>
          </a:p>
          <a:p>
            <a:br>
              <a:rPr lang="en-CA" sz="1800" dirty="0"/>
            </a:br>
            <a:endParaRPr lang="en-CA" sz="1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0071D-4CB0-B162-72D4-8029F16EC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6040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00A2B-2824-2F75-4D55-A2A6D4567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1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CA" sz="2800" b="1" dirty="0">
                <a:latin typeface="-apple-system"/>
              </a:rPr>
              <a:t>Privacy — The Surveillance Economy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2DC5D-46AF-6298-9836-E929BA69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D37B712-2DC9-6325-DC12-3B832973D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004676"/>
              </p:ext>
            </p:extLst>
          </p:nvPr>
        </p:nvGraphicFramePr>
        <p:xfrm>
          <a:off x="381001" y="3195295"/>
          <a:ext cx="8416924" cy="3224530"/>
        </p:xfrm>
        <a:graphic>
          <a:graphicData uri="http://schemas.openxmlformats.org/drawingml/2006/table">
            <a:tbl>
              <a:tblPr/>
              <a:tblGrid>
                <a:gridCol w="2484996">
                  <a:extLst>
                    <a:ext uri="{9D8B030D-6E8A-4147-A177-3AD203B41FA5}">
                      <a16:colId xmlns:a16="http://schemas.microsoft.com/office/drawing/2014/main" val="2825082836"/>
                    </a:ext>
                  </a:extLst>
                </a:gridCol>
                <a:gridCol w="3126286">
                  <a:extLst>
                    <a:ext uri="{9D8B030D-6E8A-4147-A177-3AD203B41FA5}">
                      <a16:colId xmlns:a16="http://schemas.microsoft.com/office/drawing/2014/main" val="371782063"/>
                    </a:ext>
                  </a:extLst>
                </a:gridCol>
                <a:gridCol w="2805642">
                  <a:extLst>
                    <a:ext uri="{9D8B030D-6E8A-4147-A177-3AD203B41FA5}">
                      <a16:colId xmlns:a16="http://schemas.microsoft.com/office/drawing/2014/main" val="35552128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Technology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708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7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8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Capability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708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D076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708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707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Concern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76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76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7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58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dirty="0">
                          <a:effectLst/>
                          <a:latin typeface="inherit"/>
                        </a:rPr>
                        <a:t>Facial recognition</a:t>
                      </a:r>
                      <a:endParaRPr lang="en-CA" sz="1800" dirty="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707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8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7D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Identify anyone in a crowd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707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B07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707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7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Mass tracking, chilling effect on protest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7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B07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86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52949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dirty="0">
                          <a:effectLst/>
                          <a:latin typeface="inherit"/>
                        </a:rPr>
                        <a:t>Predictive policing</a:t>
                      </a:r>
                      <a:endParaRPr lang="en-CA" sz="1800" dirty="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7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7D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9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Forecast crime locations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7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0086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7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Self-fulfilling prophecies in over-policed areas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86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0086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0888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Emotion AI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9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8C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Detect "suspicious" behavior from facial expressions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1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7D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Pseudoscience, racial bias, workplace monitoring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89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39748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Social scoring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007D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8C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A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Aggregate behavior into a "trustworthiness" score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7D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F089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7D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8B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Dystopian control (China's Social Credit System)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89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F089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9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25616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Browser fingerprinting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8B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A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Track users across sites without cookies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8B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809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8B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dirty="0">
                          <a:effectLst/>
                          <a:latin typeface="inherit"/>
                        </a:rPr>
                        <a:t>Invisible, unavoidable tracking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9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9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435757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526CB8B-6E0A-CD81-E6EA-86CB52A61CE5}"/>
              </a:ext>
            </a:extLst>
          </p:cNvPr>
          <p:cNvSpPr txBox="1"/>
          <p:nvPr/>
        </p:nvSpPr>
        <p:spPr>
          <a:xfrm>
            <a:off x="574675" y="1834802"/>
            <a:ext cx="8112125" cy="10327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1" i="0" spc="0" dirty="0">
                <a:effectLst/>
                <a:latin typeface="inherit"/>
              </a:rPr>
              <a:t>AI enables surveillance at unprecedented scale:</a:t>
            </a:r>
            <a:endParaRPr lang="en-CA" sz="2400" b="0" i="0" spc="0" dirty="0">
              <a:effectLst/>
              <a:latin typeface="-apple-system"/>
            </a:endParaRPr>
          </a:p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1" i="0" spc="0" dirty="0">
                <a:effectLst/>
                <a:latin typeface="inherit"/>
              </a:rPr>
              <a:t>The trade-off:</a:t>
            </a:r>
            <a:r>
              <a:rPr lang="en-CA" sz="2400" b="0" i="0" spc="0" dirty="0">
                <a:effectLst/>
                <a:latin typeface="-apple-system"/>
              </a:rPr>
              <a:t> Security vs. privacy. Convenience vs. autonomy. Where do we draw the line?</a:t>
            </a:r>
          </a:p>
        </p:txBody>
      </p:sp>
    </p:spTree>
    <p:extLst>
      <p:ext uri="{BB962C8B-B14F-4D97-AF65-F5344CB8AC3E}">
        <p14:creationId xmlns:p14="http://schemas.microsoft.com/office/powerpoint/2010/main" val="3918523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4E879-0B4C-6B8A-4A8C-F3072A70F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Privacy — Your Data, Your Rights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7B21C3-733D-3795-59BD-6C7EE908E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D44F7E4-11BA-2359-4DD1-9DD30E252D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576882"/>
              </p:ext>
            </p:extLst>
          </p:nvPr>
        </p:nvGraphicFramePr>
        <p:xfrm>
          <a:off x="685800" y="2438400"/>
          <a:ext cx="8001000" cy="3270250"/>
        </p:xfrm>
        <a:graphic>
          <a:graphicData uri="http://schemas.openxmlformats.org/drawingml/2006/table">
            <a:tbl>
              <a:tblPr/>
              <a:tblGrid>
                <a:gridCol w="2377247">
                  <a:extLst>
                    <a:ext uri="{9D8B030D-6E8A-4147-A177-3AD203B41FA5}">
                      <a16:colId xmlns:a16="http://schemas.microsoft.com/office/drawing/2014/main" val="161382441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749836840"/>
                    </a:ext>
                  </a:extLst>
                </a:gridCol>
                <a:gridCol w="2347153">
                  <a:extLst>
                    <a:ext uri="{9D8B030D-6E8A-4147-A177-3AD203B41FA5}">
                      <a16:colId xmlns:a16="http://schemas.microsoft.com/office/drawing/2014/main" val="27766933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Right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2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81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8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What It Means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2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D03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2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38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Where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3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3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3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3844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Right to know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5038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8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8A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Be informed when AI makes decisions about you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38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C03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5038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48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EU AI Act, GDPR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3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3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4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4759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Right to explanation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48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8A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8B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Understand why an AI made a specific decision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48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4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48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46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EU, Canada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4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4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4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589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Right to opt-out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46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8B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8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Refuse AI processing of your data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46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504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F046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3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GDPR, CCPA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4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504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5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12812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Right to deletion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3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8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9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Have your data removed from training sets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3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A05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903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5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GDPR "right to be forgotten"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5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5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5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07876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Right to human review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105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9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Appeal AI decisions to a human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5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505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105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EU AI Act (high-risk systems)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5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505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77585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C42481F-B865-B23C-1A78-52C5FA8B94B2}"/>
              </a:ext>
            </a:extLst>
          </p:cNvPr>
          <p:cNvSpPr txBox="1"/>
          <p:nvPr/>
        </p:nvSpPr>
        <p:spPr>
          <a:xfrm>
            <a:off x="574675" y="182880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b="1" i="0" dirty="0">
                <a:effectLst/>
                <a:latin typeface="-apple-system"/>
              </a:rPr>
              <a:t>Emerging rights frameworks:</a:t>
            </a:r>
            <a:endParaRPr lang="en-CA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AA7DAD-534C-FCF2-2555-AC43A590E41C}"/>
              </a:ext>
            </a:extLst>
          </p:cNvPr>
          <p:cNvSpPr txBox="1"/>
          <p:nvPr/>
        </p:nvSpPr>
        <p:spPr>
          <a:xfrm>
            <a:off x="762000" y="5836707"/>
            <a:ext cx="73152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i="0" dirty="0">
                <a:effectLst/>
                <a:latin typeface="-apple-system"/>
              </a:rPr>
              <a:t>The problem:</a:t>
            </a:r>
            <a:r>
              <a:rPr lang="en-CA" b="0" i="0" dirty="0">
                <a:effectLst/>
                <a:latin typeface="-apple-system"/>
              </a:rPr>
              <a:t> Exercising these rights is often technically difficult or impossible.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711230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ADF84-0C56-5A58-805E-46BEEF5D8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Misinformation, Deepfakes, and Democracy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BE033-94E3-2168-3273-A01565F40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20062" cy="4648200"/>
          </a:xfrm>
        </p:spPr>
        <p:txBody>
          <a:bodyPr/>
          <a:lstStyle/>
          <a:p>
            <a:r>
              <a:rPr lang="en-CA" sz="2400" b="1" dirty="0"/>
              <a:t>Generative AI has made it trivial to create convincing false content:</a:t>
            </a:r>
            <a:endParaRPr lang="en-CA" sz="2400" dirty="0"/>
          </a:p>
          <a:p>
            <a:pPr lvl="1"/>
            <a:r>
              <a:rPr lang="en-CA" sz="2000" b="1" dirty="0"/>
              <a:t>Text:</a:t>
            </a:r>
            <a:r>
              <a:rPr lang="en-CA" sz="2000" dirty="0"/>
              <a:t> AI-generated news articles, fake research papers, </a:t>
            </a:r>
            <a:r>
              <a:rPr lang="en-CA" sz="2000" dirty="0" err="1"/>
              <a:t>astroturfed</a:t>
            </a:r>
            <a:r>
              <a:rPr lang="en-CA" sz="2000" dirty="0"/>
              <a:t> social media campaigns</a:t>
            </a:r>
          </a:p>
          <a:p>
            <a:pPr lvl="1"/>
            <a:r>
              <a:rPr lang="en-CA" sz="2000" b="1" dirty="0"/>
              <a:t>Images:</a:t>
            </a:r>
            <a:r>
              <a:rPr lang="en-CA" sz="2000" dirty="0"/>
              <a:t> Fake photos of politicians, non-existent events</a:t>
            </a:r>
          </a:p>
          <a:p>
            <a:pPr lvl="1"/>
            <a:r>
              <a:rPr lang="en-CA" sz="2000" b="1" dirty="0"/>
              <a:t>Audio:</a:t>
            </a:r>
            <a:r>
              <a:rPr lang="en-CA" sz="2000" dirty="0"/>
              <a:t> Voice clones of public figures saying things they never said</a:t>
            </a:r>
          </a:p>
          <a:p>
            <a:pPr lvl="1"/>
            <a:r>
              <a:rPr lang="en-CA" sz="2000" b="1" dirty="0"/>
              <a:t>Video:</a:t>
            </a:r>
            <a:r>
              <a:rPr lang="en-CA" sz="2000" dirty="0"/>
              <a:t> Deepfakes indistinguishable from real footage to the untrained eye</a:t>
            </a:r>
          </a:p>
          <a:p>
            <a:r>
              <a:rPr lang="en-CA" sz="2400" b="1" dirty="0"/>
              <a:t>The liar's dividend:</a:t>
            </a:r>
            <a:r>
              <a:rPr lang="en-CA" sz="2400" dirty="0"/>
              <a:t> When anything can be faked, real evidence can be dismissed as fake.</a:t>
            </a:r>
          </a:p>
          <a:p>
            <a:br>
              <a:rPr lang="en-CA" sz="1600" dirty="0"/>
            </a:br>
            <a:endParaRPr lang="en-CA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D944D-069B-4185-EEBB-0FD07FE41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359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5BF07-DBE7-4F4D-4725-FDEFDFC15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Case Study — Deepfake Election Interference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3E260-C46B-F38F-5CA6-12CC7E9DC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2024 US Election:</a:t>
            </a:r>
            <a:endParaRPr lang="en-CA" sz="2000" dirty="0"/>
          </a:p>
          <a:p>
            <a:pPr lvl="1"/>
            <a:r>
              <a:rPr lang="en-CA" sz="1600" dirty="0"/>
              <a:t>AI-generated robocalls using President Biden's voice urged voters to stay home</a:t>
            </a:r>
          </a:p>
          <a:p>
            <a:pPr lvl="1"/>
            <a:r>
              <a:rPr lang="en-CA" sz="1600" dirty="0"/>
              <a:t>Deepfake images of candidates circulated on social media</a:t>
            </a:r>
          </a:p>
          <a:p>
            <a:pPr lvl="1"/>
            <a:r>
              <a:rPr lang="en-CA" sz="1600" dirty="0"/>
              <a:t>AI-generated "news sites" pumped out partisan content at scale</a:t>
            </a:r>
          </a:p>
          <a:p>
            <a:r>
              <a:rPr lang="en-CA" sz="2000" b="1" dirty="0"/>
              <a:t>The challenge:</a:t>
            </a:r>
            <a:endParaRPr lang="en-CA" sz="2000" dirty="0"/>
          </a:p>
          <a:p>
            <a:pPr lvl="1"/>
            <a:r>
              <a:rPr lang="en-CA" sz="1600" dirty="0"/>
              <a:t>Platforms struggle to detect and label AI content</a:t>
            </a:r>
          </a:p>
          <a:p>
            <a:pPr lvl="1"/>
            <a:r>
              <a:rPr lang="en-CA" sz="1600" dirty="0"/>
              <a:t>Fact-checking cannot keep pace with AI-generated volume</a:t>
            </a:r>
          </a:p>
          <a:p>
            <a:pPr lvl="1"/>
            <a:r>
              <a:rPr lang="en-CA" sz="1600" dirty="0"/>
              <a:t>Legal frameworks lag behind technology</a:t>
            </a:r>
          </a:p>
          <a:p>
            <a:pPr lvl="1"/>
            <a:r>
              <a:rPr lang="en-CA" sz="1600" dirty="0"/>
              <a:t>Foreign actors use AI to amplify division</a:t>
            </a:r>
          </a:p>
          <a:p>
            <a:r>
              <a:rPr lang="en-CA" sz="2000" b="1" dirty="0"/>
              <a:t>Question:</a:t>
            </a:r>
            <a:r>
              <a:rPr lang="en-CA" sz="2000" dirty="0"/>
              <a:t> In a world where seeing is no longer believing, how do democratic societies function?</a:t>
            </a:r>
          </a:p>
          <a:p>
            <a:br>
              <a:rPr lang="en-CA" sz="1400" dirty="0"/>
            </a:br>
            <a:endParaRPr lang="en-CA" sz="1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166538-9080-814C-EA4A-BF0BBA9E2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3455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51CDC-A0A7-7125-35C0-C5BC98CEF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1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CA" sz="3200" b="1" dirty="0">
                <a:latin typeface="-apple-system"/>
              </a:rPr>
              <a:t>The Epistemic Crisis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305D25-6155-1AB1-F2FF-E48A5F37D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5EC4BAB-F5E1-5B5A-7CE1-A5B969893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065670"/>
              </p:ext>
            </p:extLst>
          </p:nvPr>
        </p:nvGraphicFramePr>
        <p:xfrm>
          <a:off x="574675" y="2913380"/>
          <a:ext cx="8001000" cy="2041525"/>
        </p:xfrm>
        <a:graphic>
          <a:graphicData uri="http://schemas.openxmlformats.org/drawingml/2006/table">
            <a:tbl>
              <a:tblPr/>
              <a:tblGrid>
                <a:gridCol w="4000500">
                  <a:extLst>
                    <a:ext uri="{9D8B030D-6E8A-4147-A177-3AD203B41FA5}">
                      <a16:colId xmlns:a16="http://schemas.microsoft.com/office/drawing/2014/main" val="984102018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16970837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Before AI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D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D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CD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After AI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D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20D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E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4621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Seeing a photo = evidence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E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CD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Photos can be AI-generated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E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E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DF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74657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Hearing someone's voice = verification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80DF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Voices can be cloned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DF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DF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D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36918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Reading a news article = information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D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Articles can be AI-written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D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20D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E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07672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Video of an event = proof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E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Video can be </a:t>
                      </a:r>
                      <a:r>
                        <a:rPr lang="en-CA" sz="2000" dirty="0" err="1">
                          <a:effectLst/>
                          <a:latin typeface="inherit"/>
                        </a:rPr>
                        <a:t>deepfaked</a:t>
                      </a:r>
                      <a:endParaRPr lang="en-CA" sz="2000" dirty="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E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E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319833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AD9E1F5-2CBF-DDEF-2DF9-56DF784BA597}"/>
              </a:ext>
            </a:extLst>
          </p:cNvPr>
          <p:cNvSpPr txBox="1"/>
          <p:nvPr/>
        </p:nvSpPr>
        <p:spPr>
          <a:xfrm>
            <a:off x="546860" y="5181600"/>
            <a:ext cx="8292340" cy="1313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1800" b="1" i="0" spc="0" dirty="0">
                <a:effectLst/>
                <a:latin typeface="inherit"/>
              </a:rPr>
              <a:t>The result:</a:t>
            </a:r>
            <a:r>
              <a:rPr lang="en-CA" sz="1800" b="0" i="0" spc="0" dirty="0">
                <a:effectLst/>
                <a:latin typeface="-apple-system"/>
              </a:rPr>
              <a:t> Trust collapses. People retreat to tribal knowledge ("my side says...") or reject expertise entirely.</a:t>
            </a:r>
          </a:p>
          <a:p>
            <a:pPr>
              <a:buNone/>
            </a:pPr>
            <a:br>
              <a:rPr lang="en-CA" dirty="0"/>
            </a:br>
            <a:endParaRPr lang="en-C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4FFC05-7F6D-3092-6D51-E595563E3A56}"/>
              </a:ext>
            </a:extLst>
          </p:cNvPr>
          <p:cNvSpPr txBox="1"/>
          <p:nvPr/>
        </p:nvSpPr>
        <p:spPr>
          <a:xfrm>
            <a:off x="536921" y="178837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1800" b="1" i="0" spc="0" dirty="0">
                <a:effectLst/>
                <a:latin typeface="inherit"/>
              </a:rPr>
              <a:t>Epistemology = the study of how we know what we know.</a:t>
            </a:r>
            <a:endParaRPr lang="en-CA" sz="1800" b="0" i="0" spc="0" dirty="0">
              <a:effectLst/>
              <a:latin typeface="-apple-system"/>
            </a:endParaRPr>
          </a:p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1800" b="0" i="0" spc="0" dirty="0">
                <a:effectLst/>
                <a:latin typeface="-apple-system"/>
              </a:rPr>
              <a:t>AI is creating an epistemic crisis:</a:t>
            </a:r>
          </a:p>
        </p:txBody>
      </p:sp>
    </p:spTree>
    <p:extLst>
      <p:ext uri="{BB962C8B-B14F-4D97-AF65-F5344CB8AC3E}">
        <p14:creationId xmlns:p14="http://schemas.microsoft.com/office/powerpoint/2010/main" val="2892586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66259BB-DC9E-4DBE-9D17-B246936E96C6}" type="slidenum">
              <a:rPr lang="en-US" altLang="zh-CN" smtClean="0"/>
              <a:pPr/>
              <a:t>2</a:t>
            </a:fld>
            <a:endParaRPr lang="en-US" altLang="zh-CN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265711"/>
            <a:ext cx="6010275" cy="1214438"/>
          </a:xfrm>
        </p:spPr>
        <p:txBody>
          <a:bodyPr/>
          <a:lstStyle/>
          <a:p>
            <a:pPr eaLnBrk="1" hangingPunct="1"/>
            <a:r>
              <a:rPr lang="en-CA" b="1" dirty="0"/>
              <a:t>Learning Objectives</a:t>
            </a:r>
            <a:endParaRPr lang="en-US" altLang="zh-CN" dirty="0">
              <a:ea typeface="宋体" pitchFamily="2" charset="-122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828800"/>
            <a:ext cx="7762875" cy="4267200"/>
          </a:xfrm>
        </p:spPr>
        <p:txBody>
          <a:bodyPr/>
          <a:lstStyle/>
          <a:p>
            <a:r>
              <a:rPr lang="en-CA" sz="2000" dirty="0"/>
              <a:t>By the end of this session, you will be able to:</a:t>
            </a:r>
          </a:p>
          <a:p>
            <a:pPr lvl="1"/>
            <a:r>
              <a:rPr lang="en-CA" sz="1600" dirty="0"/>
              <a:t>Identify the major societal impacts of generative AI across domains</a:t>
            </a:r>
          </a:p>
          <a:p>
            <a:pPr lvl="1"/>
            <a:r>
              <a:rPr lang="en-CA" sz="1600" dirty="0"/>
              <a:t>Analyze ethical dilemmas involving bias, privacy, and accountability</a:t>
            </a:r>
          </a:p>
          <a:p>
            <a:pPr lvl="1"/>
            <a:r>
              <a:rPr lang="en-CA" sz="1600" dirty="0"/>
              <a:t>Evaluate the economic and labor market effects of AI automation</a:t>
            </a:r>
          </a:p>
          <a:p>
            <a:pPr lvl="1"/>
            <a:r>
              <a:rPr lang="en-CA" sz="1600" dirty="0"/>
              <a:t>Assess the risks of AI-generated misinformation and deepfakes</a:t>
            </a:r>
          </a:p>
          <a:p>
            <a:pPr lvl="1"/>
            <a:r>
              <a:rPr lang="en-CA" sz="1600" dirty="0"/>
              <a:t>Understand current AI regulation frameworks (EU AI Act, Canada AIDA, US Executive Orders)</a:t>
            </a:r>
          </a:p>
          <a:p>
            <a:pPr lvl="1"/>
            <a:r>
              <a:rPr lang="en-CA" sz="1600" dirty="0"/>
              <a:t>Discuss the environmental costs of training and running large AI models</a:t>
            </a:r>
          </a:p>
          <a:p>
            <a:pPr lvl="1"/>
            <a:r>
              <a:rPr lang="en-CA" sz="1600" dirty="0"/>
              <a:t>Develop a personal framework for responsible AI use as a student and future professional</a:t>
            </a:r>
          </a:p>
        </p:txBody>
      </p:sp>
      <p:pic>
        <p:nvPicPr>
          <p:cNvPr id="4101" name="Picture 7" descr="C:\Users\Haibin\AppData\Local\Microsoft\Windows\Temporary Internet Files\Content.IE5\B36WZCZM\MCBD09997_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056" y="151765"/>
            <a:ext cx="176053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9BF02-1628-4BC4-3C7B-93C89A381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1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CA" sz="3200" b="1" dirty="0">
                <a:latin typeface="-apple-system"/>
              </a:rPr>
              <a:t>Countermeasures — Detecting AI Content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E6FEB-62A6-CA75-8290-7E831218F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4C2B6D2-246E-BA55-A65A-C4564AB35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370496"/>
              </p:ext>
            </p:extLst>
          </p:nvPr>
        </p:nvGraphicFramePr>
        <p:xfrm>
          <a:off x="685800" y="1905000"/>
          <a:ext cx="8001000" cy="3270250"/>
        </p:xfrm>
        <a:graphic>
          <a:graphicData uri="http://schemas.openxmlformats.org/drawingml/2006/table">
            <a:tbl>
              <a:tblPr/>
              <a:tblGrid>
                <a:gridCol w="2362200">
                  <a:extLst>
                    <a:ext uri="{9D8B030D-6E8A-4147-A177-3AD203B41FA5}">
                      <a16:colId xmlns:a16="http://schemas.microsoft.com/office/drawing/2014/main" val="3123347938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1937534525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2834828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Approach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C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4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4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How It Works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C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F0C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C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C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Limitation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C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F0C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C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1431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Watermarking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C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4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4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Embed invisible signals in AI-generated content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C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D0C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90C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C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Can be removed, not all tools use it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C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C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C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9638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Detection models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40C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4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7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Train AI to detect AI-generated text/images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C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50C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C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CB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Arms race; detectors lag behind generators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C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50C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CD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8605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Provenance tracking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40CB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7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7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Cryptographically sign authentic content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CB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80CD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CB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C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Requires industry-wide adoption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CD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CD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C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3058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Media literacy</a:t>
                      </a:r>
                      <a:endParaRPr lang="en-CA" sz="2000" dirty="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C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7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7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Teach people to critically evaluate sources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C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A0C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C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C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Slow, uneven effectiveness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C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C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C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17686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Platform labeling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C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7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Require disclosure of AI-generated content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C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60C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C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Hard to enforce globally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C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60C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23171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22EFBC3-E28F-6D2A-23F4-B16105A293F6}"/>
              </a:ext>
            </a:extLst>
          </p:cNvPr>
          <p:cNvSpPr txBox="1"/>
          <p:nvPr/>
        </p:nvSpPr>
        <p:spPr>
          <a:xfrm>
            <a:off x="574674" y="5595072"/>
            <a:ext cx="7731125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1800" b="1" i="0" spc="0" dirty="0">
                <a:effectLst/>
                <a:latin typeface="inherit"/>
              </a:rPr>
              <a:t>Reality:</a:t>
            </a:r>
            <a:r>
              <a:rPr lang="en-CA" sz="1800" b="0" i="0" spc="0" dirty="0">
                <a:effectLst/>
                <a:latin typeface="-apple-system"/>
              </a:rPr>
              <a:t> There is no reliable technical solution. The answer is partly social, partly regulatory, partly educational.</a:t>
            </a:r>
          </a:p>
        </p:txBody>
      </p:sp>
    </p:spTree>
    <p:extLst>
      <p:ext uri="{BB962C8B-B14F-4D97-AF65-F5344CB8AC3E}">
        <p14:creationId xmlns:p14="http://schemas.microsoft.com/office/powerpoint/2010/main" val="1246136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AC83D-77EB-3DFD-D395-C111E49DB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1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CA" sz="3200" b="1" dirty="0">
                <a:latin typeface="-apple-system"/>
              </a:rPr>
              <a:t>Regulation and Governance — The Global Landscape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E2445-5CCA-B728-E6B5-B82F887A9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EF2F72E-F5E4-91FC-C762-E31F9ECBC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438662"/>
              </p:ext>
            </p:extLst>
          </p:nvPr>
        </p:nvGraphicFramePr>
        <p:xfrm>
          <a:off x="762000" y="2309060"/>
          <a:ext cx="8001000" cy="3797935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3788635896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338808325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30246306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Framework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C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2F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25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Jurisdiction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C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C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C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C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Key Features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C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C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70E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3465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EU AI Act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60C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25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EA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European Union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C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70E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C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E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Risk-based approach; bans some uses; strict requirements for high-risk AI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70E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70E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E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18715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dirty="0">
                          <a:effectLst/>
                          <a:latin typeface="inherit"/>
                        </a:rPr>
                        <a:t>AIDA</a:t>
                      </a:r>
                      <a:endParaRPr lang="en-CA" sz="1800" dirty="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C0E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EA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8D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dirty="0">
                          <a:effectLst/>
                          <a:latin typeface="inherit"/>
                        </a:rPr>
                        <a:t>Canada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E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D0E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E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E6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Proposed law for AI transparency, accountability, and impact assessments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E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E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E0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7753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Executive Order 14110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E6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8D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5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USA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E6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80E0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E6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E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Federal agencies must assess AI risks; safety testing for large models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E0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E0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E5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0598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Blueprint for an AI Bill of Rights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50E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5A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7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USA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E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E5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50E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E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Non-binding principles: safe, equitable, transparent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E5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E5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DE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90696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China AI Regulations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E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7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B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China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E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40DE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E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D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Algorithmic recommendation rules; deepfake labeling; content control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DE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40DE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E8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514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>
                          <a:effectLst/>
                          <a:latin typeface="inherit"/>
                        </a:rPr>
                        <a:t>ISO/IEC 42001</a:t>
                      </a:r>
                      <a:endParaRPr lang="en-CA" sz="18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D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B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>
                          <a:effectLst/>
                          <a:latin typeface="inherit"/>
                        </a:rPr>
                        <a:t>International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D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F0E8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D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dirty="0">
                          <a:effectLst/>
                          <a:latin typeface="inherit"/>
                        </a:rPr>
                        <a:t>AI management system standard (like ISO 9001 for AI)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E8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F0E8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040468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771B25F-B5BA-F2A5-9754-B87A41E49184}"/>
              </a:ext>
            </a:extLst>
          </p:cNvPr>
          <p:cNvSpPr txBox="1"/>
          <p:nvPr/>
        </p:nvSpPr>
        <p:spPr>
          <a:xfrm>
            <a:off x="762000" y="1865769"/>
            <a:ext cx="4572000" cy="352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000" b="1" i="0" spc="0" dirty="0">
                <a:effectLst/>
                <a:latin typeface="inherit"/>
              </a:rPr>
              <a:t>AI regulation is fragmented and evolving:</a:t>
            </a:r>
            <a:endParaRPr lang="en-CA" sz="2000" b="0" i="0" spc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47556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25801-2C62-0508-4646-0305B752A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The EU AI Act — A Closer 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4FCDB-D4DF-69D6-E1D8-A9BB59674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800" b="1" dirty="0"/>
              <a:t>The world's first comprehensive AI law (effective 2024–2026):</a:t>
            </a:r>
            <a:endParaRPr lang="en-CA" sz="1800" dirty="0"/>
          </a:p>
          <a:p>
            <a:r>
              <a:rPr lang="en-CA" sz="1800" b="1" dirty="0"/>
              <a:t>Risk tiers:</a:t>
            </a:r>
            <a:endParaRPr lang="en-CA" sz="1800" dirty="0"/>
          </a:p>
          <a:p>
            <a:pPr lvl="1"/>
            <a:r>
              <a:rPr lang="en-CA" sz="1400" b="1" dirty="0"/>
              <a:t>Unacceptable risk:</a:t>
            </a:r>
            <a:r>
              <a:rPr lang="en-CA" sz="1400" dirty="0"/>
              <a:t> Social scoring, real-time biometric ID in public, emotion recognition in schools/workplaces → </a:t>
            </a:r>
            <a:r>
              <a:rPr lang="en-CA" sz="1400" b="1" dirty="0"/>
              <a:t>Banned</a:t>
            </a:r>
            <a:endParaRPr lang="en-CA" sz="1400" dirty="0"/>
          </a:p>
          <a:p>
            <a:pPr lvl="1"/>
            <a:r>
              <a:rPr lang="en-CA" sz="1400" b="1" dirty="0"/>
              <a:t>High risk:</a:t>
            </a:r>
            <a:r>
              <a:rPr lang="en-CA" sz="1400" dirty="0"/>
              <a:t> Credit scoring, hiring, education, law enforcement, healthcare → </a:t>
            </a:r>
            <a:r>
              <a:rPr lang="en-CA" sz="1400" b="1" dirty="0"/>
              <a:t>Strict requirements</a:t>
            </a:r>
            <a:endParaRPr lang="en-CA" sz="1400" dirty="0"/>
          </a:p>
          <a:p>
            <a:pPr lvl="1"/>
            <a:r>
              <a:rPr lang="en-CA" sz="1400" b="1" dirty="0"/>
              <a:t>Limited risk:</a:t>
            </a:r>
            <a:r>
              <a:rPr lang="en-CA" sz="1400" dirty="0"/>
              <a:t> Chatbots → </a:t>
            </a:r>
            <a:r>
              <a:rPr lang="en-CA" sz="1400" b="1" dirty="0"/>
              <a:t>Transparency obligations</a:t>
            </a:r>
            <a:endParaRPr lang="en-CA" sz="1400" dirty="0"/>
          </a:p>
          <a:p>
            <a:pPr lvl="1"/>
            <a:r>
              <a:rPr lang="en-CA" sz="1400" b="1" dirty="0"/>
              <a:t>Minimal risk:</a:t>
            </a:r>
            <a:r>
              <a:rPr lang="en-CA" sz="1400" dirty="0"/>
              <a:t> AI-enabled video games → </a:t>
            </a:r>
            <a:r>
              <a:rPr lang="en-CA" sz="1400" b="1" dirty="0"/>
              <a:t>No special rules</a:t>
            </a:r>
            <a:endParaRPr lang="en-CA" sz="1400" dirty="0"/>
          </a:p>
          <a:p>
            <a:r>
              <a:rPr lang="en-CA" sz="1800" b="1" dirty="0"/>
              <a:t>Requirements for high-risk AI:</a:t>
            </a:r>
            <a:endParaRPr lang="en-CA" sz="1800" dirty="0"/>
          </a:p>
          <a:p>
            <a:pPr lvl="1"/>
            <a:r>
              <a:rPr lang="en-CA" sz="1400" dirty="0"/>
              <a:t>Risk management system</a:t>
            </a:r>
          </a:p>
          <a:p>
            <a:pPr lvl="1"/>
            <a:r>
              <a:rPr lang="en-CA" sz="1400" dirty="0"/>
              <a:t>High-quality training data</a:t>
            </a:r>
          </a:p>
          <a:p>
            <a:pPr lvl="1"/>
            <a:r>
              <a:rPr lang="en-CA" sz="1400" dirty="0"/>
              <a:t>Transparency and documentation</a:t>
            </a:r>
          </a:p>
          <a:p>
            <a:pPr lvl="1"/>
            <a:r>
              <a:rPr lang="en-CA" sz="1400" dirty="0"/>
              <a:t>Human oversight</a:t>
            </a:r>
          </a:p>
          <a:p>
            <a:pPr lvl="1"/>
            <a:r>
              <a:rPr lang="en-CA" sz="1400" dirty="0"/>
              <a:t>Accuracy and robustness</a:t>
            </a:r>
          </a:p>
          <a:p>
            <a:pPr lvl="1"/>
            <a:r>
              <a:rPr lang="en-CA" sz="1400" dirty="0"/>
              <a:t>Conformity assessments</a:t>
            </a:r>
          </a:p>
          <a:p>
            <a:r>
              <a:rPr lang="en-CA" sz="1800" b="1" dirty="0"/>
              <a:t>Penalties:</a:t>
            </a:r>
            <a:r>
              <a:rPr lang="en-CA" sz="1800" dirty="0"/>
              <a:t> Up to 7% of global annual revenue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EA53C-ED46-5A2D-84C9-4897974C9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0644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7866E-7E1E-8ADF-F706-9B865384C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Financial Analysis — Financial Statement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B5700-7531-A41C-E35D-392F9A1A8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600" dirty="0"/>
              <a:t>You are a sell-side equity analyst. Analyze the following financial data for Company X:</a:t>
            </a:r>
          </a:p>
          <a:p>
            <a:pPr lvl="1"/>
            <a:r>
              <a:rPr lang="en-CA" sz="1600" dirty="0"/>
              <a:t>[paste income statement, balance sheet, cash flow summary]</a:t>
            </a:r>
            <a:endParaRPr lang="en-CA" sz="2000" dirty="0"/>
          </a:p>
          <a:p>
            <a:r>
              <a:rPr lang="en-CA" sz="2000" dirty="0"/>
              <a:t>Provide:</a:t>
            </a:r>
          </a:p>
          <a:p>
            <a:pPr lvl="1"/>
            <a:r>
              <a:rPr lang="en-CA" sz="1600" dirty="0"/>
              <a:t>1. Common-size income statement analysis (trends over 3 years)</a:t>
            </a:r>
          </a:p>
          <a:p>
            <a:pPr lvl="1"/>
            <a:r>
              <a:rPr lang="en-CA" sz="1600" dirty="0"/>
              <a:t>2. Key ratio analysis: profitability, liquidity, leverage, efficiency</a:t>
            </a:r>
          </a:p>
          <a:p>
            <a:pPr lvl="1"/>
            <a:r>
              <a:rPr lang="en-CA" sz="1600" dirty="0"/>
              <a:t>3. DuPont analysis (ROE decomposition)</a:t>
            </a:r>
          </a:p>
          <a:p>
            <a:pPr lvl="1"/>
            <a:r>
              <a:rPr lang="en-CA" sz="1600" dirty="0"/>
              <a:t>4. Cash flow quality assessment (CFO/NI ratio, free cash flow)</a:t>
            </a:r>
          </a:p>
          <a:p>
            <a:pPr lvl="1"/>
            <a:r>
              <a:rPr lang="en-CA" sz="1600" dirty="0"/>
              <a:t>5. Red flags (revenue recognition, off-balance sheet items, related-party transactions)</a:t>
            </a:r>
          </a:p>
          <a:p>
            <a:pPr lvl="1"/>
            <a:r>
              <a:rPr lang="en-CA" sz="1600" dirty="0"/>
              <a:t>6. Comparison to industry peers (if data available)</a:t>
            </a:r>
          </a:p>
          <a:p>
            <a:pPr lvl="1"/>
            <a:r>
              <a:rPr lang="en-CA" sz="1600" dirty="0"/>
              <a:t>7. Credit rating implication (investment grade vs. speculative)</a:t>
            </a:r>
          </a:p>
          <a:p>
            <a:pPr lvl="1"/>
            <a:r>
              <a:rPr lang="en-CA" sz="1600" dirty="0"/>
              <a:t>8. A one-paragraph investment thesis (bull and bear case)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4F5BE0-D4BF-C4E8-A835-97377F8E1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83866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4764C-DC76-2468-9E42-06A524D1F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Canada's Approach — AIDA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83B2B-E96D-80D7-7E37-A1C84E881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96262" cy="4648200"/>
          </a:xfrm>
        </p:spPr>
        <p:txBody>
          <a:bodyPr/>
          <a:lstStyle/>
          <a:p>
            <a:r>
              <a:rPr lang="en-CA" sz="2000" b="1" dirty="0"/>
              <a:t>Artificial Intelligence and Data Act (AIDA):</a:t>
            </a:r>
            <a:endParaRPr lang="en-CA" sz="2000" dirty="0"/>
          </a:p>
          <a:p>
            <a:pPr lvl="1"/>
            <a:r>
              <a:rPr lang="en-CA" sz="1600" dirty="0"/>
              <a:t>Part of Bill C-27 (Digital Charter Implementation Act)</a:t>
            </a:r>
          </a:p>
          <a:p>
            <a:pPr lvl="1"/>
            <a:r>
              <a:rPr lang="en-CA" sz="1600" dirty="0"/>
              <a:t>Applies to "high-impact" AI systems</a:t>
            </a:r>
          </a:p>
          <a:p>
            <a:pPr lvl="1"/>
            <a:r>
              <a:rPr lang="en-CA" sz="1600" dirty="0"/>
              <a:t>Requires transparency, accountability, and impact assessments</a:t>
            </a:r>
          </a:p>
          <a:p>
            <a:pPr lvl="1"/>
            <a:r>
              <a:rPr lang="en-CA" sz="1600" dirty="0"/>
              <a:t>Administered by AI and Data Commissioner</a:t>
            </a:r>
          </a:p>
          <a:p>
            <a:pPr lvl="1"/>
            <a:r>
              <a:rPr lang="en-CA" sz="1600" dirty="0"/>
              <a:t>Penalties: Up to 3% of global revenue</a:t>
            </a:r>
          </a:p>
          <a:p>
            <a:r>
              <a:rPr lang="en-CA" sz="2000" b="1" dirty="0"/>
              <a:t>Current status:</a:t>
            </a:r>
            <a:r>
              <a:rPr lang="en-CA" sz="2000" dirty="0"/>
              <a:t> As of 2026, still in legislative process. Canada is watching the EU AI Act's implementation closely.</a:t>
            </a:r>
          </a:p>
          <a:p>
            <a:r>
              <a:rPr lang="en-CA" sz="2000" b="1" dirty="0"/>
              <a:t>Key tension:</a:t>
            </a:r>
            <a:r>
              <a:rPr lang="en-CA" sz="2000" dirty="0"/>
              <a:t> How to regulate without stifling Canadian AI innovation (Toronto, Montreal, Edmonton are global AI hubs)?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84F24-0173-0528-B345-CB49A530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034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5A12D-2D00-56FD-AA7E-A81CC0B45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1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CA" sz="3200" b="1" dirty="0">
                <a:latin typeface="-apple-system"/>
              </a:rPr>
              <a:t>The Governance Gap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9C8BF-6B4E-FC2B-BF87-4D889BFE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4992685-7BA4-C010-515C-DB52F2268F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150870"/>
              </p:ext>
            </p:extLst>
          </p:nvPr>
        </p:nvGraphicFramePr>
        <p:xfrm>
          <a:off x="685800" y="2500522"/>
          <a:ext cx="8001000" cy="2689225"/>
        </p:xfrm>
        <a:graphic>
          <a:graphicData uri="http://schemas.openxmlformats.org/drawingml/2006/table">
            <a:tbl>
              <a:tblPr/>
              <a:tblGrid>
                <a:gridCol w="3776662">
                  <a:extLst>
                    <a:ext uri="{9D8B030D-6E8A-4147-A177-3AD203B41FA5}">
                      <a16:colId xmlns:a16="http://schemas.microsoft.com/office/drawing/2014/main" val="1768888713"/>
                    </a:ext>
                  </a:extLst>
                </a:gridCol>
                <a:gridCol w="4224338">
                  <a:extLst>
                    <a:ext uri="{9D8B030D-6E8A-4147-A177-3AD203B41FA5}">
                      <a16:colId xmlns:a16="http://schemas.microsoft.com/office/drawing/2014/main" val="37105649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Scenario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8041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9C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9C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Responsibility Question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41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41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34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0657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Self-driving car kills pedestrian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34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9C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B2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Driver? Manufacturer? Software developer? Training data provider?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34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34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3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5888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AI denies your loan unfairly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C03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B2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C9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Bank? AI vendor? Data provider? Regulator?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3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3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6907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AI-generated misinformation sways election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C9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FB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Platform? Content creator? AI company? Government?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20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3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0728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Medical AI misdiagnoses patient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3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FB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Hospital? AI vendor? Doctor who relied on it?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3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3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63034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DDE6E29-571F-E087-320D-B12C717D6F7D}"/>
              </a:ext>
            </a:extLst>
          </p:cNvPr>
          <p:cNvSpPr txBox="1"/>
          <p:nvPr/>
        </p:nvSpPr>
        <p:spPr>
          <a:xfrm>
            <a:off x="685800" y="1806674"/>
            <a:ext cx="8839200" cy="365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1" i="0" spc="0" dirty="0">
                <a:effectLst/>
                <a:latin typeface="inherit"/>
              </a:rPr>
              <a:t>Who is responsible when AI causes harm?</a:t>
            </a:r>
            <a:endParaRPr lang="en-CA" sz="2400" b="0" i="0" spc="0" dirty="0">
              <a:effectLst/>
              <a:latin typeface="-apple-system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7FC1EE-2196-8E33-CAA6-55C7EDD72086}"/>
              </a:ext>
            </a:extLst>
          </p:cNvPr>
          <p:cNvSpPr txBox="1"/>
          <p:nvPr/>
        </p:nvSpPr>
        <p:spPr>
          <a:xfrm>
            <a:off x="685800" y="5388335"/>
            <a:ext cx="7391400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000" b="1" i="0" spc="0" dirty="0">
                <a:effectLst/>
                <a:latin typeface="inherit"/>
              </a:rPr>
              <a:t>The accountability gap:</a:t>
            </a:r>
            <a:r>
              <a:rPr lang="en-CA" sz="2000" b="0" i="0" spc="0" dirty="0">
                <a:effectLst/>
                <a:latin typeface="-apple-system"/>
              </a:rPr>
              <a:t> AI systems involve long chains of actors. When harm occurs, responsibility diffuses.</a:t>
            </a:r>
          </a:p>
        </p:txBody>
      </p:sp>
    </p:spTree>
    <p:extLst>
      <p:ext uri="{BB962C8B-B14F-4D97-AF65-F5344CB8AC3E}">
        <p14:creationId xmlns:p14="http://schemas.microsoft.com/office/powerpoint/2010/main" val="958079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FDB6A-F7EF-C4E5-CE4C-6BF6D26E1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Building Your AI-Assisted Financial Workflow</a:t>
            </a:r>
            <a:endParaRPr lang="en-CA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B99C3-36FB-F086-435F-43B2DAD43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1E5C90-E3D3-8F1E-6B19-D816E75AFF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610093"/>
              </p:ext>
            </p:extLst>
          </p:nvPr>
        </p:nvGraphicFramePr>
        <p:xfrm>
          <a:off x="574674" y="2841246"/>
          <a:ext cx="8300691" cy="2473325"/>
        </p:xfrm>
        <a:graphic>
          <a:graphicData uri="http://schemas.openxmlformats.org/drawingml/2006/table">
            <a:tbl>
              <a:tblPr/>
              <a:tblGrid>
                <a:gridCol w="2766897">
                  <a:extLst>
                    <a:ext uri="{9D8B030D-6E8A-4147-A177-3AD203B41FA5}">
                      <a16:colId xmlns:a16="http://schemas.microsoft.com/office/drawing/2014/main" val="3182122088"/>
                    </a:ext>
                  </a:extLst>
                </a:gridCol>
                <a:gridCol w="2766897">
                  <a:extLst>
                    <a:ext uri="{9D8B030D-6E8A-4147-A177-3AD203B41FA5}">
                      <a16:colId xmlns:a16="http://schemas.microsoft.com/office/drawing/2014/main" val="108102390"/>
                    </a:ext>
                  </a:extLst>
                </a:gridCol>
                <a:gridCol w="2766897">
                  <a:extLst>
                    <a:ext uri="{9D8B030D-6E8A-4147-A177-3AD203B41FA5}">
                      <a16:colId xmlns:a16="http://schemas.microsoft.com/office/drawing/2014/main" val="1340237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Model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0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5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6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Estimated Training Energy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0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501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900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1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CO₂ Equivalent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1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501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1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6369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GPT-3 (2020)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001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6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7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~1,300 MWh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1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001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1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1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~550 tonnes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1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001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1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127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GPT-4 (2023)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1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7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Not disclosed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1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1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1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2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Likely 10,000+ tonnes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1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1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2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1662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Llama 3 (2024)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2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E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Not disclosed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2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A02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F02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2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Meta claims renewable offsets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2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2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2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8998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Data center AI load (2025)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102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EC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~1.5% of global electricity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2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A02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1023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Growing rapidly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2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2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538029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C2ADFF8-19E2-1C84-7266-6C3BBC530669}"/>
              </a:ext>
            </a:extLst>
          </p:cNvPr>
          <p:cNvSpPr txBox="1"/>
          <p:nvPr/>
        </p:nvSpPr>
        <p:spPr>
          <a:xfrm>
            <a:off x="574674" y="5488985"/>
            <a:ext cx="7543800" cy="1275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000" b="1" i="0" spc="0" dirty="0">
                <a:effectLst/>
                <a:latin typeface="inherit"/>
              </a:rPr>
              <a:t>A single ChatGPT query</a:t>
            </a:r>
            <a:r>
              <a:rPr lang="en-CA" sz="2000" b="0" i="0" spc="0" dirty="0">
                <a:effectLst/>
                <a:latin typeface="-apple-system"/>
              </a:rPr>
              <a:t> uses approximately 10× the energy of a Google search. </a:t>
            </a:r>
          </a:p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000" b="1" i="0" spc="0" dirty="0">
                <a:effectLst/>
                <a:latin typeface="inherit"/>
              </a:rPr>
              <a:t>Water usage:</a:t>
            </a:r>
            <a:r>
              <a:rPr lang="en-CA" sz="2000" b="0" i="0" spc="0" dirty="0">
                <a:effectLst/>
                <a:latin typeface="-apple-system"/>
              </a:rPr>
              <a:t> Data centers use millions of gallons for cooling. Microsoft's Iowa data center used 700,000 gallons for GPT-3 training.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CDAD89-CA3A-A819-4DBE-0108971AD2B3}"/>
              </a:ext>
            </a:extLst>
          </p:cNvPr>
          <p:cNvSpPr txBox="1"/>
          <p:nvPr/>
        </p:nvSpPr>
        <p:spPr>
          <a:xfrm>
            <a:off x="574674" y="1650174"/>
            <a:ext cx="7045325" cy="789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2100"/>
              </a:lnSpc>
              <a:spcBef>
                <a:spcPts val="1800"/>
              </a:spcBef>
              <a:spcAft>
                <a:spcPts val="1200"/>
              </a:spcAft>
              <a:buNone/>
            </a:pPr>
            <a:r>
              <a:rPr lang="en-CA" sz="2400" b="1" i="0" spc="0" dirty="0">
                <a:effectLst/>
                <a:latin typeface="-apple-system"/>
              </a:rPr>
              <a:t>Environmental Impact of AI</a:t>
            </a:r>
          </a:p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1" i="0" spc="0" dirty="0">
                <a:effectLst/>
                <a:latin typeface="inherit"/>
              </a:rPr>
              <a:t>Training large AI models consumes enormous energy:</a:t>
            </a:r>
            <a:endParaRPr lang="en-CA" sz="2400" b="0" i="0" spc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0710539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83C07-1AE2-E153-41B6-3A7DD6E33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1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CA" sz="3200" b="1" dirty="0">
                <a:latin typeface="-apple-system"/>
              </a:rPr>
              <a:t>Environmental Impact — The Jevons Paradox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9C388-4B8B-AEAA-D7BF-46D1732BE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9722D67-AE18-ED3F-BAB3-AD5527271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705318"/>
              </p:ext>
            </p:extLst>
          </p:nvPr>
        </p:nvGraphicFramePr>
        <p:xfrm>
          <a:off x="533400" y="2820987"/>
          <a:ext cx="8001000" cy="2124075"/>
        </p:xfrm>
        <a:graphic>
          <a:graphicData uri="http://schemas.openxmlformats.org/drawingml/2006/table">
            <a:tbl>
              <a:tblPr/>
              <a:tblGrid>
                <a:gridCol w="2667000">
                  <a:extLst>
                    <a:ext uri="{9D8B030D-6E8A-4147-A177-3AD203B41FA5}">
                      <a16:colId xmlns:a16="http://schemas.microsoft.com/office/drawing/2014/main" val="2332008376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1230939366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8679748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Efficiency Gain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4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FA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1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Demand Response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4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55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4D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5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Net Effect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55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55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4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42196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Smaller, more efficient models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5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1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2C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More models deployed everywhere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5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4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D05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5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More total compute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4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4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706F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8815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Cloud computing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505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2C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More organizations use AI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5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706F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505C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6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More total energy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706F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706F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6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83230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Renewable energy for data centers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606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AI training scales up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6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806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6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Absolute emissions still rise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6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6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097640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89B22AC-1AF5-FDAB-EB1F-57BA3F29040B}"/>
              </a:ext>
            </a:extLst>
          </p:cNvPr>
          <p:cNvSpPr txBox="1"/>
          <p:nvPr/>
        </p:nvSpPr>
        <p:spPr>
          <a:xfrm>
            <a:off x="604492" y="5474265"/>
            <a:ext cx="7315200" cy="892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1" i="0" spc="0" dirty="0">
                <a:effectLst/>
                <a:latin typeface="inherit"/>
              </a:rPr>
              <a:t>The question:</a:t>
            </a:r>
            <a:r>
              <a:rPr lang="en-CA" sz="2400" b="0" i="0" spc="0" dirty="0">
                <a:effectLst/>
                <a:latin typeface="-apple-system"/>
              </a:rPr>
              <a:t> Can AI's benefits (climate modeling, energy optimization, scientific discovery) outweigh its costs?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0A3F4B-D8CB-E39D-2609-A63C11E8E30D}"/>
              </a:ext>
            </a:extLst>
          </p:cNvPr>
          <p:cNvSpPr txBox="1"/>
          <p:nvPr/>
        </p:nvSpPr>
        <p:spPr>
          <a:xfrm>
            <a:off x="566738" y="1827744"/>
            <a:ext cx="7967662" cy="878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1" i="0" spc="0" dirty="0">
                <a:effectLst/>
                <a:latin typeface="inherit"/>
              </a:rPr>
              <a:t>The Jevons Paradox:</a:t>
            </a:r>
            <a:r>
              <a:rPr lang="en-CA" sz="2400" b="0" i="0" spc="0" dirty="0">
                <a:effectLst/>
                <a:latin typeface="-apple-system"/>
              </a:rPr>
              <a:t> As technology becomes more efficient, total resource use often increases because demand grows faster.</a:t>
            </a:r>
          </a:p>
        </p:txBody>
      </p:sp>
    </p:spTree>
    <p:extLst>
      <p:ext uri="{BB962C8B-B14F-4D97-AF65-F5344CB8AC3E}">
        <p14:creationId xmlns:p14="http://schemas.microsoft.com/office/powerpoint/2010/main" val="4658908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3807F-8123-062E-13ED-FCC6E0CB1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CA" sz="4000" b="1" dirty="0">
                <a:latin typeface="-apple-system"/>
              </a:rPr>
              <a:t>Environmental Impact — What Can Be Done?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06964-E30F-4B25-4698-082806B59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28</a:t>
            </a:fld>
            <a:endParaRPr lang="en-US" altLang="zh-C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F772E75-AE4D-2845-0D7B-978625823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886273"/>
              </p:ext>
            </p:extLst>
          </p:nvPr>
        </p:nvGraphicFramePr>
        <p:xfrm>
          <a:off x="574675" y="2123495"/>
          <a:ext cx="8001000" cy="2987675"/>
        </p:xfrm>
        <a:graphic>
          <a:graphicData uri="http://schemas.openxmlformats.org/drawingml/2006/table">
            <a:tbl>
              <a:tblPr/>
              <a:tblGrid>
                <a:gridCol w="2252662">
                  <a:extLst>
                    <a:ext uri="{9D8B030D-6E8A-4147-A177-3AD203B41FA5}">
                      <a16:colId xmlns:a16="http://schemas.microsoft.com/office/drawing/2014/main" val="168799451"/>
                    </a:ext>
                  </a:extLst>
                </a:gridCol>
                <a:gridCol w="5748338">
                  <a:extLst>
                    <a:ext uri="{9D8B030D-6E8A-4147-A177-3AD203B41FA5}">
                      <a16:colId xmlns:a16="http://schemas.microsoft.com/office/drawing/2014/main" val="30052761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Strategy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3E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0A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14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Description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3E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203E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37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63672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Green AI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37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14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27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Research into smaller, more efficient models (distillation, pruning, quantization)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37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F037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3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4688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Renewable energy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3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27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3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Power data centers with solar, wind, hydro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3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3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3D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1849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Carbon accounting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003D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3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4D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Require disclosure of training emissions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3D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003D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36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953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Right-sizing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36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4D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5D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Use appropriate model size for the task (don't use GPT-4 for simple classification)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36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36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3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74113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Edge computing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E03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5D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69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Run inference on-device instead of in the cloud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3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E03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41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30912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Carbon taxes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8041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69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Internalize the environmental cost of compute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41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41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779204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82DF794-3D72-933F-676E-C493456B2023}"/>
              </a:ext>
            </a:extLst>
          </p:cNvPr>
          <p:cNvSpPr txBox="1"/>
          <p:nvPr/>
        </p:nvSpPr>
        <p:spPr>
          <a:xfrm>
            <a:off x="629478" y="5723225"/>
            <a:ext cx="7315200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1800" b="1" i="0" spc="0" dirty="0">
                <a:effectLst/>
                <a:latin typeface="inherit"/>
              </a:rPr>
              <a:t>As a student:</a:t>
            </a:r>
            <a:r>
              <a:rPr lang="en-CA" sz="1800" b="0" i="0" spc="0" dirty="0">
                <a:effectLst/>
                <a:latin typeface="-apple-system"/>
              </a:rPr>
              <a:t> Be mindful of your AI usage. Every query has a cost.</a:t>
            </a:r>
            <a:br>
              <a:rPr lang="en-CA" dirty="0"/>
            </a:b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947899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49E69-EA29-4797-8F8B-694CB600B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Case Study — OpenAI vs. Artists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5953C-F6D0-FF35-E79D-BA67CA1A0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599"/>
            <a:ext cx="8120062" cy="4968875"/>
          </a:xfrm>
        </p:spPr>
        <p:txBody>
          <a:bodyPr/>
          <a:lstStyle/>
          <a:p>
            <a:r>
              <a:rPr lang="en-CA" sz="2400" b="1" dirty="0"/>
              <a:t>The conflict:</a:t>
            </a:r>
            <a:endParaRPr lang="en-CA" sz="2400" dirty="0"/>
          </a:p>
          <a:p>
            <a:pPr lvl="1"/>
            <a:r>
              <a:rPr lang="en-CA" sz="1800" dirty="0"/>
              <a:t>Generative AI (DALL-E, Midjourney, Stable Diffusion) trained on billions of copyrighted images</a:t>
            </a:r>
          </a:p>
          <a:p>
            <a:pPr lvl="1"/>
            <a:r>
              <a:rPr lang="en-CA" sz="1800" dirty="0"/>
              <a:t>Artists argue this is unauthorized use of their work</a:t>
            </a:r>
          </a:p>
          <a:p>
            <a:pPr lvl="1"/>
            <a:r>
              <a:rPr lang="en-CA" sz="1800" dirty="0"/>
              <a:t>AI companies argue "fair use" (transformative, non-substitutive)</a:t>
            </a:r>
          </a:p>
          <a:p>
            <a:r>
              <a:rPr lang="en-CA" sz="2400" b="1" dirty="0"/>
              <a:t>The lawsuits:</a:t>
            </a:r>
            <a:endParaRPr lang="en-CA" sz="2400" dirty="0"/>
          </a:p>
          <a:p>
            <a:pPr lvl="1"/>
            <a:r>
              <a:rPr lang="en-CA" sz="1800" dirty="0"/>
              <a:t>Getty Images vs. Stability AI</a:t>
            </a:r>
          </a:p>
          <a:p>
            <a:pPr lvl="1"/>
            <a:r>
              <a:rPr lang="en-CA" sz="1800" dirty="0"/>
              <a:t>Artists class-action vs. Midjourney, Stability AI, DeviantArt</a:t>
            </a:r>
          </a:p>
          <a:p>
            <a:pPr lvl="1"/>
            <a:r>
              <a:rPr lang="en-CA" sz="1800" dirty="0"/>
              <a:t>New York Times vs. OpenAI (text, but same principle)</a:t>
            </a:r>
          </a:p>
          <a:p>
            <a:r>
              <a:rPr lang="en-CA" sz="2400" b="1" dirty="0"/>
              <a:t>The deeper question:</a:t>
            </a:r>
            <a:r>
              <a:rPr lang="en-CA" sz="2400" dirty="0"/>
              <a:t> If AI learns from human creativity, what do humans owe each other? What does AI owe humans?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BBC22-2694-2DED-D1D6-C9B021A12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06195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AB4C9-AA14-D7FE-3394-2E1331EFA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The Generative AI Moment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3E030-2709-16BA-7179-219E005C9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348662" cy="4343400"/>
          </a:xfrm>
        </p:spPr>
        <p:txBody>
          <a:bodyPr/>
          <a:lstStyle/>
          <a:p>
            <a:r>
              <a:rPr lang="en-CA" sz="2400" dirty="0"/>
              <a:t>We are living through a technological inflection point:</a:t>
            </a:r>
          </a:p>
          <a:p>
            <a:pPr lvl="1"/>
            <a:r>
              <a:rPr lang="en-CA" sz="1800" b="1" dirty="0"/>
              <a:t>November 2022:</a:t>
            </a:r>
            <a:r>
              <a:rPr lang="en-CA" sz="1800" dirty="0"/>
              <a:t> ChatGPT launches → 100 million users in 2 months</a:t>
            </a:r>
          </a:p>
          <a:p>
            <a:pPr lvl="1"/>
            <a:r>
              <a:rPr lang="en-CA" sz="1800" b="1" dirty="0"/>
              <a:t>2023:</a:t>
            </a:r>
            <a:r>
              <a:rPr lang="en-CA" sz="1800" dirty="0"/>
              <a:t> GPT-4, Claude, Bard, Midjourney, Stable Diffusion go mainstream</a:t>
            </a:r>
          </a:p>
          <a:p>
            <a:pPr lvl="1"/>
            <a:r>
              <a:rPr lang="en-CA" sz="1800" b="1" dirty="0"/>
              <a:t>2024:</a:t>
            </a:r>
            <a:r>
              <a:rPr lang="en-CA" sz="1800" dirty="0"/>
              <a:t> AI video (Sora), voice cloning, real-time translation</a:t>
            </a:r>
          </a:p>
          <a:p>
            <a:pPr lvl="1"/>
            <a:r>
              <a:rPr lang="en-CA" sz="1800" b="1" dirty="0"/>
              <a:t>2025–2026:</a:t>
            </a:r>
            <a:r>
              <a:rPr lang="en-CA" sz="1800" dirty="0"/>
              <a:t> AI agents, autonomous coding, multimodal reasoning</a:t>
            </a:r>
          </a:p>
          <a:p>
            <a:pPr lvl="1"/>
            <a:r>
              <a:rPr lang="en-CA" sz="1800" b="1" dirty="0"/>
              <a:t>Key question:</a:t>
            </a:r>
            <a:r>
              <a:rPr lang="en-CA" sz="1800" dirty="0"/>
              <a:t> This technology is being built by a small number of companies and deployed globally overnight. Who decided this was ready for society?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F5017-78AF-E800-567B-DC3085AEC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24811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C357F-8552-E94A-75E8-BE35D87FF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Case Study — ChatGPT in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B79C1-0DFC-4D24-6501-7D58E5215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The disruption:</a:t>
            </a:r>
            <a:endParaRPr lang="en-CA" sz="2400" dirty="0"/>
          </a:p>
          <a:p>
            <a:pPr lvl="1"/>
            <a:r>
              <a:rPr lang="en-CA" sz="1800" dirty="0"/>
              <a:t>Students use ChatGPT to write essays, solve problems, generate code</a:t>
            </a:r>
          </a:p>
          <a:p>
            <a:pPr lvl="1"/>
            <a:r>
              <a:rPr lang="en-CA" sz="1800" dirty="0"/>
              <a:t>Educators struggle to distinguish AI-generated from human work</a:t>
            </a:r>
          </a:p>
          <a:p>
            <a:pPr lvl="1"/>
            <a:r>
              <a:rPr lang="en-CA" sz="1800" dirty="0"/>
              <a:t>Some institutions ban AI; others embrace it as a tool</a:t>
            </a:r>
          </a:p>
          <a:p>
            <a:r>
              <a:rPr lang="en-CA" sz="2400" b="1" dirty="0"/>
              <a:t>The philosophical tension:</a:t>
            </a:r>
            <a:endParaRPr lang="en-CA" sz="2400" dirty="0"/>
          </a:p>
          <a:p>
            <a:pPr lvl="1"/>
            <a:r>
              <a:rPr lang="en-CA" sz="1800" b="1" dirty="0"/>
              <a:t>Traditional view:</a:t>
            </a:r>
            <a:r>
              <a:rPr lang="en-CA" sz="1800" dirty="0"/>
              <a:t> Learning requires struggle. AI shortcuts prevent understanding.</a:t>
            </a:r>
          </a:p>
          <a:p>
            <a:pPr lvl="1"/>
            <a:r>
              <a:rPr lang="en-CA" sz="1800" b="1" dirty="0"/>
              <a:t>Progressive view:</a:t>
            </a:r>
            <a:r>
              <a:rPr lang="en-CA" sz="1800" dirty="0"/>
              <a:t> AI is a calculator for writing. The skill is knowing how to use it.</a:t>
            </a:r>
          </a:p>
          <a:p>
            <a:pPr lvl="1"/>
            <a:r>
              <a:rPr lang="en-CA" sz="1800" b="1" dirty="0"/>
              <a:t>Pragmatic view:</a:t>
            </a:r>
            <a:r>
              <a:rPr lang="en-CA" sz="1800" dirty="0"/>
              <a:t> AI is here. We must teach students to use it responsibly.</a:t>
            </a:r>
            <a:br>
              <a:rPr lang="en-CA" sz="1600" dirty="0"/>
            </a:br>
            <a:endParaRPr lang="en-CA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548DF-9C4A-2241-8495-448F1B1D5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63407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63AA5-2905-F74F-0E48-88D203E20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Ethical Frameworks for AI</a:t>
            </a:r>
            <a:endParaRPr lang="en-CA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C6EE7-312F-CDAB-1224-8CD7326F9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31</a:t>
            </a:fld>
            <a:endParaRPr lang="en-US" altLang="zh-C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769F530-688E-C268-FE35-2A01F21AF2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133279"/>
              </p:ext>
            </p:extLst>
          </p:nvPr>
        </p:nvGraphicFramePr>
        <p:xfrm>
          <a:off x="574675" y="2435106"/>
          <a:ext cx="8191501" cy="3486150"/>
        </p:xfrm>
        <a:graphic>
          <a:graphicData uri="http://schemas.openxmlformats.org/drawingml/2006/table">
            <a:tbl>
              <a:tblPr/>
              <a:tblGrid>
                <a:gridCol w="2145393">
                  <a:extLst>
                    <a:ext uri="{9D8B030D-6E8A-4147-A177-3AD203B41FA5}">
                      <a16:colId xmlns:a16="http://schemas.microsoft.com/office/drawing/2014/main" val="448897469"/>
                    </a:ext>
                  </a:extLst>
                </a:gridCol>
                <a:gridCol w="2886529">
                  <a:extLst>
                    <a:ext uri="{9D8B030D-6E8A-4147-A177-3AD203B41FA5}">
                      <a16:colId xmlns:a16="http://schemas.microsoft.com/office/drawing/2014/main" val="3919535728"/>
                    </a:ext>
                  </a:extLst>
                </a:gridCol>
                <a:gridCol w="3159579">
                  <a:extLst>
                    <a:ext uri="{9D8B030D-6E8A-4147-A177-3AD203B41FA5}">
                      <a16:colId xmlns:a16="http://schemas.microsoft.com/office/drawing/2014/main" val="25339033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Framework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79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E4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F6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Core Question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79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D07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79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707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AI Application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7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7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76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9092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Utilitarianism</a:t>
                      </a:r>
                      <a:endParaRPr lang="en-CA" sz="2000" dirty="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707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F6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F3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Does it produce the greatest good for the greatest number?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707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4076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707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7D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AI that improves healthcare outcomes for millions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76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4076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1477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Deontology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007D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F3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08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Does it respect rights and duties?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7D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1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7D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7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AI that respects privacy regardless of utility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7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32454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Virtue Ethics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407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08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20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Does it reflect human virtues?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7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B07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7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9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AI designed with honesty, courage, justice in mind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7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B07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8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1779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Justice Theory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C09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20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5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Does it distribute benefits and burdens fairly?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9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008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9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8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AI that doesn't advantage already-advantaged groups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8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008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8B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7738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Precautionary Principle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8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56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If unsure, don't proceed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8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108B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908F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Halting facial recognition until safety is proven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8B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8B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923679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1EA53F4-DFC9-3A7B-DD96-48499A96E15C}"/>
              </a:ext>
            </a:extLst>
          </p:cNvPr>
          <p:cNvSpPr txBox="1"/>
          <p:nvPr/>
        </p:nvSpPr>
        <p:spPr>
          <a:xfrm>
            <a:off x="609600" y="6245225"/>
            <a:ext cx="76962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i="0" dirty="0">
                <a:effectLst/>
                <a:latin typeface="-apple-system"/>
              </a:rPr>
              <a:t>No single framework is sufficient.</a:t>
            </a:r>
            <a:r>
              <a:rPr lang="en-CA" b="0" i="0" dirty="0">
                <a:effectLst/>
                <a:latin typeface="-apple-system"/>
              </a:rPr>
              <a:t> Real decisions require balancing multiple ethical lenses.</a:t>
            </a:r>
            <a:endParaRPr lang="en-CA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F80E18-3138-2671-DD6C-D1B57EA821C9}"/>
              </a:ext>
            </a:extLst>
          </p:cNvPr>
          <p:cNvSpPr txBox="1"/>
          <p:nvPr/>
        </p:nvSpPr>
        <p:spPr>
          <a:xfrm>
            <a:off x="574674" y="1844794"/>
            <a:ext cx="71977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b="1" dirty="0"/>
              <a:t>How do we decide what is right?</a:t>
            </a:r>
            <a:endParaRPr lang="en-CA" sz="1050" dirty="0"/>
          </a:p>
        </p:txBody>
      </p:sp>
    </p:spTree>
    <p:extLst>
      <p:ext uri="{BB962C8B-B14F-4D97-AF65-F5344CB8AC3E}">
        <p14:creationId xmlns:p14="http://schemas.microsoft.com/office/powerpoint/2010/main" val="17649848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F69A3-78EB-7079-1B25-F60553D67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Activity — Ethical Dilemma Discussion (10 min)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9EE32-25DA-BD56-7E45-42CFF4358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348662" cy="4572000"/>
          </a:xfrm>
        </p:spPr>
        <p:txBody>
          <a:bodyPr/>
          <a:lstStyle/>
          <a:p>
            <a:r>
              <a:rPr lang="en-CA" sz="2000" b="1" dirty="0"/>
              <a:t>Scenario:</a:t>
            </a:r>
            <a:r>
              <a:rPr lang="en-CA" sz="2000" dirty="0"/>
              <a:t> A hospital uses an AI system to prioritize ICU beds during a pandemic. The AI predicts survival probability based on age, pre-existing conditions, and biomarkers.</a:t>
            </a:r>
          </a:p>
          <a:p>
            <a:r>
              <a:rPr lang="en-CA" sz="2000" b="1" dirty="0"/>
              <a:t>Discussion questions:</a:t>
            </a:r>
            <a:endParaRPr lang="en-CA" sz="2000" dirty="0"/>
          </a:p>
          <a:p>
            <a:pPr lvl="1"/>
            <a:r>
              <a:rPr lang="en-CA" sz="1600" dirty="0"/>
              <a:t>Is this fair? To whom?</a:t>
            </a:r>
          </a:p>
          <a:p>
            <a:pPr lvl="1"/>
            <a:r>
              <a:rPr lang="en-CA" sz="1600" dirty="0"/>
              <a:t>What if the AI was trained on data from a country with different demographics?</a:t>
            </a:r>
          </a:p>
          <a:p>
            <a:pPr lvl="1"/>
            <a:r>
              <a:rPr lang="en-CA" sz="1600" dirty="0"/>
              <a:t>Should the AI's decision be explainable to patients and families?</a:t>
            </a:r>
          </a:p>
          <a:p>
            <a:pPr lvl="1"/>
            <a:r>
              <a:rPr lang="en-CA" sz="1600" dirty="0"/>
              <a:t>What if the AI is more accurate than human triage nurses but makes decisions people find unacceptable?</a:t>
            </a:r>
          </a:p>
          <a:p>
            <a:pPr lvl="1"/>
            <a:r>
              <a:rPr lang="en-CA" sz="1600" dirty="0"/>
              <a:t>Who is liable if the AI makes a wrong decision?</a:t>
            </a:r>
          </a:p>
          <a:p>
            <a:r>
              <a:rPr lang="en-CA" sz="2000" b="1" dirty="0"/>
              <a:t>In groups of 3–4, discuss for 5 minutes. One person presents your group's consensus (or disagreement).</a:t>
            </a:r>
            <a:endParaRPr lang="en-CA" sz="2000" dirty="0"/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00A647-B3D5-AC13-850B-BA8D5737E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16094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BC069-F01A-6381-48D4-C7471A222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Activity — Red Team an AI System (10 min)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53A2E-01E3-66ED-AFCE-9D78BC413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4" y="1789182"/>
            <a:ext cx="8112125" cy="4419600"/>
          </a:xfrm>
        </p:spPr>
        <p:txBody>
          <a:bodyPr/>
          <a:lstStyle/>
          <a:p>
            <a:r>
              <a:rPr lang="en-CA" sz="2000" b="1" dirty="0"/>
              <a:t>Task:</a:t>
            </a:r>
            <a:r>
              <a:rPr lang="en-CA" sz="2000" dirty="0"/>
              <a:t> Pick a real or hypothetical AI system and identify its societal risks.</a:t>
            </a:r>
          </a:p>
          <a:p>
            <a:r>
              <a:rPr lang="en-CA" sz="2000" b="1" dirty="0"/>
              <a:t>Options:</a:t>
            </a:r>
            <a:endParaRPr lang="en-CA" sz="2000" dirty="0"/>
          </a:p>
          <a:p>
            <a:pPr lvl="1"/>
            <a:r>
              <a:rPr lang="en-CA" sz="1600" dirty="0"/>
              <a:t>A. AI-powered hiring platform for tech companies</a:t>
            </a:r>
          </a:p>
          <a:p>
            <a:pPr lvl="1"/>
            <a:r>
              <a:rPr lang="en-CA" sz="1600" dirty="0"/>
              <a:t>B. Predictive policing system for a major city</a:t>
            </a:r>
          </a:p>
          <a:p>
            <a:pPr lvl="1"/>
            <a:r>
              <a:rPr lang="en-CA" sz="1600" dirty="0"/>
              <a:t>C. AI tutor that adapts to each student's learning style</a:t>
            </a:r>
          </a:p>
          <a:p>
            <a:pPr lvl="1"/>
            <a:r>
              <a:rPr lang="en-CA" sz="1600" dirty="0"/>
              <a:t>D. Generative AI tool for creating political campaign ads</a:t>
            </a:r>
          </a:p>
          <a:p>
            <a:r>
              <a:rPr lang="en-CA" sz="2000" b="1" dirty="0"/>
              <a:t>For your chosen system, identify:</a:t>
            </a:r>
            <a:endParaRPr lang="en-CA" sz="2000" dirty="0"/>
          </a:p>
          <a:p>
            <a:pPr lvl="1"/>
            <a:r>
              <a:rPr lang="en-CA" sz="1600" dirty="0"/>
              <a:t>One bias risk</a:t>
            </a:r>
          </a:p>
          <a:p>
            <a:pPr lvl="1"/>
            <a:r>
              <a:rPr lang="en-CA" sz="1600" dirty="0"/>
              <a:t>One privacy risk</a:t>
            </a:r>
          </a:p>
          <a:p>
            <a:pPr lvl="1"/>
            <a:r>
              <a:rPr lang="en-CA" sz="1600" dirty="0"/>
              <a:t>One misinformation risk</a:t>
            </a:r>
          </a:p>
          <a:p>
            <a:pPr lvl="1"/>
            <a:r>
              <a:rPr lang="en-CA" sz="1600" dirty="0"/>
              <a:t>One labor market impact</a:t>
            </a:r>
          </a:p>
          <a:p>
            <a:pPr lvl="1"/>
            <a:r>
              <a:rPr lang="en-CA" sz="1600" dirty="0"/>
              <a:t>One regulatory gap</a:t>
            </a:r>
          </a:p>
          <a:p>
            <a:r>
              <a:rPr lang="en-CA" sz="2000" b="1" dirty="0"/>
              <a:t>Present your findings.</a:t>
            </a:r>
            <a:endParaRPr lang="en-CA" sz="2000" dirty="0"/>
          </a:p>
          <a:p>
            <a:br>
              <a:rPr lang="en-CA" sz="1600" dirty="0"/>
            </a:br>
            <a:endParaRPr lang="en-CA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90565-E2EA-0845-663F-1029A16E4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5886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B9822-9312-F553-31BE-0F43169E7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Responsibility as a CS Student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03045-F0C1-74DC-E5B8-E2F822F98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Not passive observers. But future builders.</a:t>
            </a:r>
            <a:endParaRPr lang="en-CA" sz="2000" dirty="0"/>
          </a:p>
          <a:p>
            <a:r>
              <a:rPr lang="en-CA" sz="2000" b="1" dirty="0"/>
              <a:t>What you can do now:</a:t>
            </a:r>
            <a:endParaRPr lang="en-CA" sz="2000" dirty="0"/>
          </a:p>
          <a:p>
            <a:pPr lvl="1"/>
            <a:r>
              <a:rPr lang="en-CA" sz="1600" b="1" dirty="0"/>
              <a:t>Learn the technology deeply.</a:t>
            </a:r>
            <a:r>
              <a:rPr lang="en-CA" sz="1600" dirty="0"/>
              <a:t> You can't regulate or improve what you don't understand.</a:t>
            </a:r>
          </a:p>
          <a:p>
            <a:pPr lvl="1"/>
            <a:r>
              <a:rPr lang="en-CA" sz="1600" b="1" dirty="0"/>
              <a:t>Ask hard questions.</a:t>
            </a:r>
            <a:r>
              <a:rPr lang="en-CA" sz="1600" dirty="0"/>
              <a:t> "Should we build this?" is as important as "Can we build this?"</a:t>
            </a:r>
          </a:p>
          <a:p>
            <a:pPr lvl="1"/>
            <a:r>
              <a:rPr lang="en-CA" sz="1600" b="1" dirty="0"/>
              <a:t>Diversify your inputs.</a:t>
            </a:r>
            <a:r>
              <a:rPr lang="en-CA" sz="1600" dirty="0"/>
              <a:t> Read critics, not just enthusiasts. Follow AI ethicists, not just engineers.</a:t>
            </a:r>
          </a:p>
          <a:p>
            <a:pPr lvl="1"/>
            <a:r>
              <a:rPr lang="en-CA" sz="1600" b="1" dirty="0"/>
              <a:t>Build with intention.</a:t>
            </a:r>
            <a:r>
              <a:rPr lang="en-CA" sz="1600" dirty="0"/>
              <a:t> When you design systems, consider who might be harmed.</a:t>
            </a:r>
          </a:p>
          <a:p>
            <a:pPr lvl="1"/>
            <a:r>
              <a:rPr lang="en-CA" sz="1600" b="1" dirty="0"/>
              <a:t>Advocate for transparency.</a:t>
            </a:r>
            <a:r>
              <a:rPr lang="en-CA" sz="1600" dirty="0"/>
              <a:t> Push for open models, open data, and explainable systems.</a:t>
            </a:r>
          </a:p>
          <a:p>
            <a:pPr lvl="1"/>
            <a:r>
              <a:rPr lang="en-CA" sz="1600" b="1" dirty="0"/>
              <a:t>Use AI responsibly.</a:t>
            </a:r>
            <a:r>
              <a:rPr lang="en-CA" sz="1600" dirty="0"/>
              <a:t> In this course and beyond, cite AI assistance, verify outputs, and don't outsource your thinking.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DEDB5-2EC9-CD85-189D-3A8439BF3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08806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E72F2-289A-DF02-D557-94CCB9B1B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The Asilomar AI Principles (2017)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9C01C-32FA-CF74-7801-0DF095EF7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001000" cy="4572000"/>
          </a:xfrm>
        </p:spPr>
        <p:txBody>
          <a:bodyPr/>
          <a:lstStyle/>
          <a:p>
            <a:r>
              <a:rPr lang="en-CA" sz="2400" b="1" dirty="0"/>
              <a:t>Developed by AI researchers at a conference in Asilomar, California:</a:t>
            </a:r>
            <a:endParaRPr lang="en-CA" sz="2400" dirty="0"/>
          </a:p>
          <a:p>
            <a:pPr lvl="1"/>
            <a:r>
              <a:rPr lang="en-CA" sz="1800" b="1" dirty="0"/>
              <a:t>Research issues:</a:t>
            </a:r>
            <a:endParaRPr lang="en-CA" sz="1800" dirty="0"/>
          </a:p>
          <a:p>
            <a:pPr lvl="2"/>
            <a:r>
              <a:rPr lang="en-CA" sz="1400" dirty="0"/>
              <a:t>AI research should be open and cooperative</a:t>
            </a:r>
          </a:p>
          <a:p>
            <a:pPr lvl="2"/>
            <a:r>
              <a:rPr lang="en-CA" sz="1400" dirty="0"/>
              <a:t>Investments in AI should include funding for safety research</a:t>
            </a:r>
          </a:p>
          <a:p>
            <a:pPr lvl="1"/>
            <a:r>
              <a:rPr lang="en-CA" sz="1800" b="1" dirty="0"/>
              <a:t>Ethics and values:</a:t>
            </a:r>
            <a:endParaRPr lang="en-CA" sz="1800" dirty="0"/>
          </a:p>
          <a:p>
            <a:pPr lvl="2"/>
            <a:r>
              <a:rPr lang="en-CA" sz="1400" dirty="0"/>
              <a:t>AI systems should be robust and secure</a:t>
            </a:r>
          </a:p>
          <a:p>
            <a:pPr lvl="2"/>
            <a:r>
              <a:rPr lang="en-CA" sz="1400" dirty="0"/>
              <a:t>AI should be transparent and explainable</a:t>
            </a:r>
          </a:p>
          <a:p>
            <a:pPr lvl="2"/>
            <a:r>
              <a:rPr lang="en-CA" sz="1400" dirty="0"/>
              <a:t>AI should respect privacy and liberty</a:t>
            </a:r>
          </a:p>
          <a:p>
            <a:pPr lvl="2"/>
            <a:r>
              <a:rPr lang="en-CA" sz="1400" dirty="0"/>
              <a:t>AI's benefits should be distributed broadly</a:t>
            </a:r>
          </a:p>
          <a:p>
            <a:pPr lvl="1"/>
            <a:r>
              <a:rPr lang="en-CA" sz="1800" b="1" dirty="0"/>
              <a:t>Longer-term issues:</a:t>
            </a:r>
            <a:endParaRPr lang="en-CA" sz="1800" dirty="0"/>
          </a:p>
          <a:p>
            <a:pPr lvl="2"/>
            <a:r>
              <a:rPr lang="en-CA" sz="1400" dirty="0"/>
              <a:t>Avoid an arms race in lethal autonomous weapons</a:t>
            </a:r>
          </a:p>
          <a:p>
            <a:pPr lvl="2"/>
            <a:r>
              <a:rPr lang="en-CA" sz="1400" dirty="0"/>
              <a:t>Ensure superintelligent AI is aligned with human values</a:t>
            </a:r>
          </a:p>
          <a:p>
            <a:pPr lvl="1"/>
            <a:r>
              <a:rPr lang="en-CA" sz="1800" b="1" dirty="0"/>
              <a:t>These are principles, not laws.</a:t>
            </a:r>
            <a:r>
              <a:rPr lang="en-CA" sz="1800" dirty="0"/>
              <a:t> But they represent the conscience of the AI research community.</a:t>
            </a:r>
            <a:br>
              <a:rPr lang="en-CA" sz="2400" dirty="0"/>
            </a:b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AF6B21-F2DA-2C11-5B2E-0CA6000B0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153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AF67C-CAFD-7779-91B8-C796164B7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Key Takeaways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FD709-B071-BF4E-80FE-E723C5AC1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96262" cy="4648200"/>
          </a:xfrm>
        </p:spPr>
        <p:txBody>
          <a:bodyPr/>
          <a:lstStyle/>
          <a:p>
            <a:pPr lvl="0"/>
            <a:r>
              <a:rPr lang="en-CA" sz="1800" b="1" dirty="0"/>
              <a:t>Generative AI is transforming society faster than we can regulate it.</a:t>
            </a:r>
            <a:r>
              <a:rPr lang="en-CA" sz="1800" dirty="0"/>
              <a:t> The pace gap is the core challenge.</a:t>
            </a:r>
          </a:p>
          <a:p>
            <a:pPr lvl="0"/>
            <a:r>
              <a:rPr lang="en-CA" sz="1800" b="1" dirty="0"/>
              <a:t>AI amplifies existing inequalities.</a:t>
            </a:r>
            <a:r>
              <a:rPr lang="en-CA" sz="1800" dirty="0"/>
              <a:t> Bias in data becomes bias in decisions.</a:t>
            </a:r>
          </a:p>
          <a:p>
            <a:pPr lvl="0"/>
            <a:r>
              <a:rPr lang="en-CA" sz="1800" b="1" dirty="0"/>
              <a:t>Privacy is eroding.</a:t>
            </a:r>
            <a:r>
              <a:rPr lang="en-CA" sz="1800" dirty="0"/>
              <a:t> The surveillance economy is powered by AI.</a:t>
            </a:r>
          </a:p>
          <a:p>
            <a:pPr lvl="0"/>
            <a:r>
              <a:rPr lang="en-CA" sz="1800" b="1" dirty="0"/>
              <a:t>Democracy is vulnerable.</a:t>
            </a:r>
            <a:r>
              <a:rPr lang="en-CA" sz="1800" dirty="0"/>
              <a:t> Deepfakes and misinformation undermine shared truth.</a:t>
            </a:r>
          </a:p>
          <a:p>
            <a:pPr lvl="0"/>
            <a:r>
              <a:rPr lang="en-CA" sz="1800" b="1" dirty="0"/>
              <a:t>Regulation is fragmented.</a:t>
            </a:r>
            <a:r>
              <a:rPr lang="en-CA" sz="1800" dirty="0"/>
              <a:t> The EU AI Act leads; others follow at different speeds.</a:t>
            </a:r>
          </a:p>
          <a:p>
            <a:pPr lvl="0"/>
            <a:r>
              <a:rPr lang="en-CA" sz="1800" b="1" dirty="0"/>
              <a:t>AI has an environmental cost.</a:t>
            </a:r>
            <a:r>
              <a:rPr lang="en-CA" sz="1800" dirty="0"/>
              <a:t> Energy and water use are significant and growing.</a:t>
            </a:r>
          </a:p>
          <a:p>
            <a:pPr lvl="0"/>
            <a:r>
              <a:rPr lang="en-CA" sz="1800" b="1" dirty="0"/>
              <a:t>Ethics is not optional.</a:t>
            </a:r>
            <a:r>
              <a:rPr lang="en-CA" sz="1800" dirty="0"/>
              <a:t> As future technologists, you have a responsibility to build thoughtfully.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379C8-839E-0DBD-FF73-0C43CAA9C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1872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9AF8E6-1E22-443B-AF74-8C9293262901}" type="slidenum">
              <a:rPr lang="en-US" altLang="zh-CN" smtClean="0"/>
              <a:pPr/>
              <a:t>37</a:t>
            </a:fld>
            <a:endParaRPr lang="en-US" altLang="zh-CN"/>
          </a:p>
        </p:txBody>
      </p:sp>
      <p:pic>
        <p:nvPicPr>
          <p:cNvPr id="39940" name="Picture 4" descr="C:\Users\Haibin\AppData\Local\Microsoft\Windows\Temporary Internet Files\Content.IE5\RA1B4VTK\MCj0434411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16054"/>
            <a:ext cx="4636294" cy="2967296"/>
          </a:xfrm>
        </p:spPr>
        <p:txBody>
          <a:bodyPr/>
          <a:lstStyle/>
          <a:p>
            <a:pPr algn="ctr" eaLnBrk="1" hangingPunct="1"/>
            <a:r>
              <a:rPr lang="en-US" altLang="zh-CN" sz="4800" dirty="0">
                <a:ea typeface="宋体" pitchFamily="2" charset="-122"/>
              </a:rPr>
              <a:t>Question</a:t>
            </a:r>
            <a:r>
              <a:rPr lang="en-US" altLang="zh-CN" sz="4000" dirty="0">
                <a:ea typeface="宋体" pitchFamily="2" charset="-122"/>
              </a:rPr>
              <a:t>?</a:t>
            </a:r>
            <a:br>
              <a:rPr lang="en-US" altLang="zh-CN" sz="4000" dirty="0">
                <a:ea typeface="宋体" pitchFamily="2" charset="-122"/>
              </a:rPr>
            </a:br>
            <a:br>
              <a:rPr lang="en-US" altLang="zh-CN" sz="2400" dirty="0">
                <a:ea typeface="宋体" pitchFamily="2" charset="-122"/>
              </a:rPr>
            </a:br>
            <a: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  <a:hlinkClick r:id="rId6"/>
              </a:rPr>
              <a:t>haibinz@ieee.org</a:t>
            </a:r>
            <a:b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7"/>
              </a:rPr>
              <a:t>haibinz@nipissingu.ca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endParaRPr lang="en-US" altLang="zh-CN" sz="32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CEF4369-8539-71BB-C951-E532867C9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6"/>
    </mc:Choice>
    <mc:Fallback xmlns="">
      <p:transition spd="slow" advTm="3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E35CF-83A1-1FB0-B76C-162EE4848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The Pace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28499-2CD3-8064-AD43-3323E105B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E88B612-C857-309A-92D6-15FE4F391E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2739591"/>
              </p:ext>
            </p:extLst>
          </p:nvPr>
        </p:nvGraphicFramePr>
        <p:xfrm>
          <a:off x="566738" y="2857500"/>
          <a:ext cx="8001000" cy="2190750"/>
        </p:xfrm>
        <a:graphic>
          <a:graphicData uri="http://schemas.openxmlformats.org/drawingml/2006/table">
            <a:tbl>
              <a:tblPr/>
              <a:tblGrid>
                <a:gridCol w="2667000">
                  <a:extLst>
                    <a:ext uri="{9D8B030D-6E8A-4147-A177-3AD203B41FA5}">
                      <a16:colId xmlns:a16="http://schemas.microsoft.com/office/drawing/2014/main" val="666490079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166813136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272624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Technology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80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D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D3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Time to 100M Users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40A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9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Regulatory Response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A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40A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A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73141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Telephone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409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D3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D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75 years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9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10A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9E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A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Gradual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A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A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9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816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Mobile phone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80A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DA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16 years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A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9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A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B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Moderate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9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9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AF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9093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Internet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00B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E2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7 years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B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20AF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B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B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Lagging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AF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20AF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B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7815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Facebook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B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E2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E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4.5 years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B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80B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B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B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Reactive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B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B2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B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6481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ChatGPT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B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E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2 months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B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D0B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B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Still forming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B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B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53004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5ADD70F-96BD-6F25-9F30-1DDA8DA3273C}"/>
              </a:ext>
            </a:extLst>
          </p:cNvPr>
          <p:cNvSpPr txBox="1"/>
          <p:nvPr/>
        </p:nvSpPr>
        <p:spPr>
          <a:xfrm>
            <a:off x="566738" y="5309394"/>
            <a:ext cx="7162800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000" b="1" i="0" spc="0" dirty="0">
                <a:effectLst/>
                <a:latin typeface="inherit"/>
              </a:rPr>
              <a:t>The gap between "we can build it" and "should we build it" has never been wider.</a:t>
            </a:r>
            <a:endParaRPr lang="en-CA" sz="2000" b="0" i="0" spc="0" dirty="0">
              <a:effectLst/>
              <a:latin typeface="-apple-system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CFE813-DD4E-9968-1F2E-767AF3E1EC6F}"/>
              </a:ext>
            </a:extLst>
          </p:cNvPr>
          <p:cNvSpPr txBox="1"/>
          <p:nvPr/>
        </p:nvSpPr>
        <p:spPr>
          <a:xfrm>
            <a:off x="591240" y="1887519"/>
            <a:ext cx="57578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b="1" i="0" dirty="0">
                <a:effectLst/>
                <a:latin typeface="-apple-system"/>
              </a:rPr>
              <a:t>Technology moves faster than society can adapt:</a:t>
            </a: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1826490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30A5F-A3CF-4E15-B03E-E5CABDF0B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1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CA" sz="3200" b="1" dirty="0">
                <a:latin typeface="-apple-system"/>
              </a:rPr>
              <a:t>AI and the Labor Market — The Automation Spectrum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744AE6-73EA-D556-65EF-F2FB287AF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413441C-1688-06CB-9586-CC3B0707EA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252180"/>
              </p:ext>
            </p:extLst>
          </p:nvPr>
        </p:nvGraphicFramePr>
        <p:xfrm>
          <a:off x="571500" y="3131026"/>
          <a:ext cx="8001000" cy="2755900"/>
        </p:xfrm>
        <a:graphic>
          <a:graphicData uri="http://schemas.openxmlformats.org/drawingml/2006/table">
            <a:tbl>
              <a:tblPr/>
              <a:tblGrid>
                <a:gridCol w="1333500">
                  <a:extLst>
                    <a:ext uri="{9D8B030D-6E8A-4147-A177-3AD203B41FA5}">
                      <a16:colId xmlns:a16="http://schemas.microsoft.com/office/drawing/2014/main" val="227547762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777475956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5726478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Risk Level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00CD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2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2C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Job Characteristics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CD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30C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CD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D4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Examples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C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C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C6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111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High</a:t>
                      </a:r>
                      <a:endParaRPr lang="en-CA" sz="2000" dirty="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E0D4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2C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2E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Repetitive, predictable, text/data heavy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D4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D0C6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D4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C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Data entry, basic translation, paralegal research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C6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C6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DC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57436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Medium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C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2E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3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Partially creative, requires judgment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C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C0DC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C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D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Graphic design, coding, financial analysis, journalism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DC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DC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E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76631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Low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D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3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Physical dexterity, human connection, novel situations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D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80E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90D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Nursing, plumbing, therapy, emergency response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E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E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144430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4A8DAB1-8BD9-42AF-3782-546E4868C817}"/>
              </a:ext>
            </a:extLst>
          </p:cNvPr>
          <p:cNvSpPr txBox="1"/>
          <p:nvPr/>
        </p:nvSpPr>
        <p:spPr>
          <a:xfrm>
            <a:off x="574675" y="1818094"/>
            <a:ext cx="7620000" cy="10327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0" i="0" spc="0" dirty="0">
                <a:effectLst/>
                <a:latin typeface="-apple-system"/>
              </a:rPr>
              <a:t>Not all jobs are equally at risk. Consider:</a:t>
            </a:r>
          </a:p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1" i="0" spc="0" dirty="0">
                <a:effectLst/>
                <a:latin typeface="inherit"/>
              </a:rPr>
              <a:t>The pattern:</a:t>
            </a:r>
            <a:r>
              <a:rPr lang="en-CA" sz="2400" b="0" i="0" spc="0" dirty="0">
                <a:effectLst/>
                <a:latin typeface="-apple-system"/>
              </a:rPr>
              <a:t> AI automates tasks, not entire jobs. But when enough tasks disappear, the job changes or vanishes.</a:t>
            </a:r>
          </a:p>
        </p:txBody>
      </p:sp>
    </p:spTree>
    <p:extLst>
      <p:ext uri="{BB962C8B-B14F-4D97-AF65-F5344CB8AC3E}">
        <p14:creationId xmlns:p14="http://schemas.microsoft.com/office/powerpoint/2010/main" val="461423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7BF10-5D97-9641-C723-745C54D95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and the Labor Market — The Optimist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3570E-C632-C4EE-2FF4-C4E9E6A31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348662" cy="4343400"/>
          </a:xfrm>
        </p:spPr>
        <p:txBody>
          <a:bodyPr/>
          <a:lstStyle/>
          <a:p>
            <a:r>
              <a:rPr lang="en-CA" sz="2400" b="1" dirty="0"/>
              <a:t>Arguments that AI will create more jobs than it destroys:</a:t>
            </a:r>
            <a:endParaRPr lang="en-CA" sz="2400" dirty="0"/>
          </a:p>
          <a:p>
            <a:pPr lvl="1"/>
            <a:r>
              <a:rPr lang="en-CA" sz="1800" b="1" dirty="0"/>
              <a:t>Productivity multiplier:</a:t>
            </a:r>
            <a:r>
              <a:rPr lang="en-CA" sz="1800" dirty="0"/>
              <a:t> AI makes workers more efficient, growing the economy</a:t>
            </a:r>
          </a:p>
          <a:p>
            <a:pPr lvl="1"/>
            <a:r>
              <a:rPr lang="en-CA" sz="1800" b="1" dirty="0"/>
              <a:t>New job categories:</a:t>
            </a:r>
            <a:r>
              <a:rPr lang="en-CA" sz="1800" dirty="0"/>
              <a:t> Prompt engineers, AI trainers, AI ethicists, data curators</a:t>
            </a:r>
          </a:p>
          <a:p>
            <a:pPr lvl="1"/>
            <a:r>
              <a:rPr lang="en-CA" sz="1800" b="1" dirty="0"/>
              <a:t>Task augmentation:</a:t>
            </a:r>
            <a:r>
              <a:rPr lang="en-CA" sz="1800" dirty="0"/>
              <a:t> Doctors use AI for diagnosis but still treat patients</a:t>
            </a:r>
          </a:p>
          <a:p>
            <a:pPr lvl="1"/>
            <a:r>
              <a:rPr lang="en-CA" sz="1800" b="1" dirty="0"/>
              <a:t>Historical precedent:</a:t>
            </a:r>
            <a:r>
              <a:rPr lang="en-CA" sz="1800" dirty="0"/>
              <a:t> ATMs didn't eliminate bank tellers; they changed the job</a:t>
            </a:r>
          </a:p>
          <a:p>
            <a:pPr lvl="1"/>
            <a:r>
              <a:rPr lang="en-CA" sz="1800" b="1" dirty="0"/>
              <a:t>Creative expansion:</a:t>
            </a:r>
            <a:r>
              <a:rPr lang="en-CA" sz="1800" dirty="0"/>
              <a:t> AI tools lower barriers to creative work</a:t>
            </a:r>
          </a:p>
          <a:p>
            <a:pPr lvl="1"/>
            <a:r>
              <a:rPr lang="en-CA" sz="1800" b="1" dirty="0"/>
              <a:t>Key insight:</a:t>
            </a:r>
            <a:r>
              <a:rPr lang="en-CA" sz="1800" dirty="0"/>
              <a:t> Technology has always displaced and created jobs. The question is whether the transition is fast enough for retraining.</a:t>
            </a:r>
          </a:p>
          <a:p>
            <a:br>
              <a:rPr lang="en-CA" sz="1400" dirty="0"/>
            </a:br>
            <a:endParaRPr lang="en-CA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3405B5-E5D6-CC82-DF92-754B92412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1953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7DC3E-11C8-3FE3-4466-E01D38D69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and the Labor Market — The Pessimist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17375-BC0F-8874-0552-E4EBFC752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Arguments that this time is different:</a:t>
            </a:r>
            <a:endParaRPr lang="en-CA" sz="2400" dirty="0"/>
          </a:p>
          <a:p>
            <a:pPr lvl="1"/>
            <a:r>
              <a:rPr lang="en-CA" sz="1800" b="1" dirty="0"/>
              <a:t>Speed of adoption:</a:t>
            </a:r>
            <a:r>
              <a:rPr lang="en-CA" sz="1800" dirty="0"/>
              <a:t> Previous transitions took decades; AI is happening in years</a:t>
            </a:r>
          </a:p>
          <a:p>
            <a:pPr lvl="1"/>
            <a:r>
              <a:rPr lang="en-CA" sz="1800" b="1" dirty="0"/>
              <a:t>Cognitive automation:</a:t>
            </a:r>
            <a:r>
              <a:rPr lang="en-CA" sz="1800" dirty="0"/>
              <a:t> For the first time, "knowledge work" is being automated</a:t>
            </a:r>
          </a:p>
          <a:p>
            <a:pPr lvl="1"/>
            <a:r>
              <a:rPr lang="en-CA" sz="1800" b="1" dirty="0"/>
              <a:t>Winner-take-all:</a:t>
            </a:r>
            <a:r>
              <a:rPr lang="en-CA" sz="1800" dirty="0"/>
              <a:t> AI benefits concentrate among tech companies and top performers</a:t>
            </a:r>
          </a:p>
          <a:p>
            <a:pPr lvl="1"/>
            <a:r>
              <a:rPr lang="en-CA" sz="1800" b="1" dirty="0"/>
              <a:t>Polarization:</a:t>
            </a:r>
            <a:r>
              <a:rPr lang="en-CA" sz="1800" dirty="0"/>
              <a:t> High-skill jobs grow, low-skill jobs survive, middle-skill jobs hollow out</a:t>
            </a:r>
          </a:p>
          <a:p>
            <a:pPr lvl="1"/>
            <a:r>
              <a:rPr lang="en-CA" sz="1800" b="1" dirty="0"/>
              <a:t>Global competition:</a:t>
            </a:r>
            <a:r>
              <a:rPr lang="en-CA" sz="1800" dirty="0"/>
              <a:t> AI enables outsourcing of cognitive labor worldwide</a:t>
            </a:r>
          </a:p>
          <a:p>
            <a:pPr lvl="1"/>
            <a:r>
              <a:rPr lang="en-CA" sz="1800" b="1" dirty="0"/>
              <a:t>The "bullshit jobs" hypothesis:</a:t>
            </a:r>
            <a:r>
              <a:rPr lang="en-CA" sz="1800" dirty="0"/>
              <a:t> AI may eliminate the tedious parts of white-collar work — but those parts were what employed millions.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1E799-7F2B-59E2-C9CC-97B70D9F7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7720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17C3-EA20-9B05-706A-14FEBD6EC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Activity — Will AI Take Your Job? (5 min)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92456-9CC2-6843-114E-83A6E9A81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97" y="1828938"/>
            <a:ext cx="7959725" cy="4114800"/>
          </a:xfrm>
        </p:spPr>
        <p:txBody>
          <a:bodyPr/>
          <a:lstStyle/>
          <a:p>
            <a:r>
              <a:rPr lang="en-CA" sz="2400" b="1" dirty="0"/>
              <a:t>Step 1:</a:t>
            </a:r>
            <a:r>
              <a:rPr lang="en-CA" sz="2400" dirty="0"/>
              <a:t> Write down your intended career path.</a:t>
            </a:r>
          </a:p>
          <a:p>
            <a:r>
              <a:rPr lang="en-CA" sz="2400" b="1" dirty="0"/>
              <a:t>Step 2:</a:t>
            </a:r>
            <a:r>
              <a:rPr lang="en-CA" sz="2400" dirty="0"/>
              <a:t> Answer these questions:</a:t>
            </a:r>
          </a:p>
          <a:p>
            <a:pPr lvl="1"/>
            <a:r>
              <a:rPr lang="en-CA" sz="1800" dirty="0"/>
              <a:t>What tasks in this job involve pattern recognition or text generation?</a:t>
            </a:r>
          </a:p>
          <a:p>
            <a:pPr lvl="1"/>
            <a:r>
              <a:rPr lang="en-CA" sz="1800" dirty="0"/>
              <a:t>What tasks require physical presence or genuine human connection?</a:t>
            </a:r>
          </a:p>
          <a:p>
            <a:pPr lvl="1"/>
            <a:r>
              <a:rPr lang="en-CA" sz="1800" dirty="0"/>
              <a:t>What tasks require judgment in ambiguous, novel situations?</a:t>
            </a:r>
          </a:p>
          <a:p>
            <a:pPr lvl="1"/>
            <a:r>
              <a:rPr lang="en-CA" sz="1800" dirty="0"/>
              <a:t>Which of these is AI most likely to automate in the next 5 years?</a:t>
            </a:r>
          </a:p>
          <a:p>
            <a:r>
              <a:rPr lang="en-CA" sz="2400" b="1" dirty="0"/>
              <a:t>Step 3:</a:t>
            </a:r>
            <a:r>
              <a:rPr lang="en-CA" sz="2400" dirty="0"/>
              <a:t> Share with a partner. Discuss: What skills should you develop to stay relevant?</a:t>
            </a:r>
          </a:p>
          <a:p>
            <a:br>
              <a:rPr lang="en-CA" sz="1400" dirty="0"/>
            </a:br>
            <a:endParaRPr lang="en-CA" sz="1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16C27-EAE5-C865-BD26-E48FFFB87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9013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CF82D-EE15-3552-64BB-80142A516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1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CA" sz="3200" b="1" dirty="0">
                <a:latin typeface="-apple-system"/>
              </a:rPr>
              <a:t>Bias, Fairness, and Algorithmic Justice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AB296-A25A-D4C8-757B-E2267061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A3C4C33-8493-890A-F58C-028F67F72F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2333826"/>
              </p:ext>
            </p:extLst>
          </p:nvPr>
        </p:nvGraphicFramePr>
        <p:xfrm>
          <a:off x="566738" y="2533650"/>
          <a:ext cx="8001000" cy="3606165"/>
        </p:xfrm>
        <a:graphic>
          <a:graphicData uri="http://schemas.openxmlformats.org/drawingml/2006/table">
            <a:tbl>
              <a:tblPr/>
              <a:tblGrid>
                <a:gridCol w="1643062">
                  <a:extLst>
                    <a:ext uri="{9D8B030D-6E8A-4147-A177-3AD203B41FA5}">
                      <a16:colId xmlns:a16="http://schemas.microsoft.com/office/drawing/2014/main" val="3090987145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4249312839"/>
                    </a:ext>
                  </a:extLst>
                </a:gridCol>
                <a:gridCol w="2700338">
                  <a:extLst>
                    <a:ext uri="{9D8B030D-6E8A-4147-A177-3AD203B41FA5}">
                      <a16:colId xmlns:a16="http://schemas.microsoft.com/office/drawing/2014/main" val="41711561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Domain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003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82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9A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Bias Manifestation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3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E02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30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2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Real-World Harm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2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E025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2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7640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Hiring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402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9A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A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Resume-screening AI penalizes women's colleges, gaps in employment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2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202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2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2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Qualified candidates rejected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2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2028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2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2451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Criminal justice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2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A7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A5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Risk assessment tools score Black defendants higher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2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2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F02A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2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Longer sentences, denied bail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2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27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2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56412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Healthcare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2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A5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A4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Medical AI trained on lighter skin tones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2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C02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F021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2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Misdiagnosis of skin cancer in darker skin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2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2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2B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162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Credit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102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A4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AF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ZIP code proxies for race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2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802B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102C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2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Loan denials in minority neighborhoods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2B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2B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65644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Education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2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AF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Automated essay grading favors certain linguistic styles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2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24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sz="4000" dirty="0"/>
                    </a:p>
                  </a:txBody>
                  <a:tcPr>
                    <a:lnL>
                      <a:noFill/>
                    </a:lnL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3812893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D01447E-31B3-B668-BE58-1E9325348AE7}"/>
              </a:ext>
            </a:extLst>
          </p:cNvPr>
          <p:cNvSpPr txBox="1"/>
          <p:nvPr/>
        </p:nvSpPr>
        <p:spPr>
          <a:xfrm>
            <a:off x="762000" y="1752600"/>
            <a:ext cx="8001000" cy="622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2400" b="1" i="0" spc="0" dirty="0">
                <a:effectLst/>
                <a:latin typeface="inherit"/>
              </a:rPr>
              <a:t>AI systems learn from historical data. Historical data encodes historical injustice.</a:t>
            </a:r>
            <a:endParaRPr lang="en-CA" sz="2400" b="0" i="0" spc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653440532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99705</TotalTime>
  <Words>3668</Words>
  <Application>Microsoft Office PowerPoint</Application>
  <PresentationFormat>On-screen Show (4:3)</PresentationFormat>
  <Paragraphs>527</Paragraphs>
  <Slides>37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-apple-system</vt:lpstr>
      <vt:lpstr>inherit</vt:lpstr>
      <vt:lpstr>宋体</vt:lpstr>
      <vt:lpstr>Arial</vt:lpstr>
      <vt:lpstr>Times New Roman</vt:lpstr>
      <vt:lpstr>Verdana</vt:lpstr>
      <vt:lpstr>Wingdings</vt:lpstr>
      <vt:lpstr>Profile</vt:lpstr>
      <vt:lpstr>COSC 1367: Introduction to Problem Solving using Generative AI</vt:lpstr>
      <vt:lpstr>Learning Objectives</vt:lpstr>
      <vt:lpstr>The Generative AI Moment</vt:lpstr>
      <vt:lpstr>The Pace Problem</vt:lpstr>
      <vt:lpstr>AI and the Labor Market — The Automation Spectrum</vt:lpstr>
      <vt:lpstr>AI and the Labor Market — The Optimist View</vt:lpstr>
      <vt:lpstr>AI and the Labor Market — The Pessimist View</vt:lpstr>
      <vt:lpstr>Activity — Will AI Take Your Job? (5 min)</vt:lpstr>
      <vt:lpstr>Bias, Fairness, and Algorithmic Justice</vt:lpstr>
      <vt:lpstr>Why Bias Persists in AI</vt:lpstr>
      <vt:lpstr>Case Study — Amazon's Hiring AI (2018)</vt:lpstr>
      <vt:lpstr>Case Study — COMPAS and Criminal Justice</vt:lpstr>
      <vt:lpstr>Mitigating Bias — Technical Approaches</vt:lpstr>
      <vt:lpstr>Privacy, Surveillance, and Data Rights</vt:lpstr>
      <vt:lpstr>Privacy — The Surveillance Economy</vt:lpstr>
      <vt:lpstr>Privacy — Your Data, Your Rights</vt:lpstr>
      <vt:lpstr>Misinformation, Deepfakes, and Democracy</vt:lpstr>
      <vt:lpstr>Case Study — Deepfake Election Interference</vt:lpstr>
      <vt:lpstr>The Epistemic Crisis</vt:lpstr>
      <vt:lpstr>Countermeasures — Detecting AI Content</vt:lpstr>
      <vt:lpstr>Regulation and Governance — The Global Landscape</vt:lpstr>
      <vt:lpstr>The EU AI Act — A Closer Look</vt:lpstr>
      <vt:lpstr>AI for Financial Analysis — Financial Statement Analysis</vt:lpstr>
      <vt:lpstr>Canada's Approach — AIDA</vt:lpstr>
      <vt:lpstr>The Governance Gap</vt:lpstr>
      <vt:lpstr>Building Your AI-Assisted Financial Workflow</vt:lpstr>
      <vt:lpstr>Environmental Impact — The Jevons Paradox</vt:lpstr>
      <vt:lpstr>Environmental Impact — What Can Be Done?</vt:lpstr>
      <vt:lpstr>Case Study — OpenAI vs. Artists</vt:lpstr>
      <vt:lpstr>Case Study — ChatGPT in Education</vt:lpstr>
      <vt:lpstr>Ethical Frameworks for AI</vt:lpstr>
      <vt:lpstr>Activity — Ethical Dilemma Discussion (10 min)</vt:lpstr>
      <vt:lpstr>Activity — Red Team an AI System (10 min)</vt:lpstr>
      <vt:lpstr>Responsibility as a CS Student</vt:lpstr>
      <vt:lpstr>The Asilomar AI Principles (2017)</vt:lpstr>
      <vt:lpstr>Key Takeaways</vt:lpstr>
      <vt:lpstr>Question?  haibinz@ieee.org haibinz@nipissingu.ca   </vt:lpstr>
    </vt:vector>
  </TitlesOfParts>
  <Company>Nipissing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ISSUES OF ROLE-BASED COLLABORATION</dc:title>
  <dc:creator>IBM_GL</dc:creator>
  <cp:lastModifiedBy>Haibin Zhu</cp:lastModifiedBy>
  <cp:revision>724</cp:revision>
  <cp:lastPrinted>2018-12-13T23:49:25Z</cp:lastPrinted>
  <dcterms:created xsi:type="dcterms:W3CDTF">2003-04-15T18:55:16Z</dcterms:created>
  <dcterms:modified xsi:type="dcterms:W3CDTF">2026-08-13T17:20:23Z</dcterms:modified>
</cp:coreProperties>
</file>