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45"/>
  </p:notesMasterIdLst>
  <p:handoutMasterIdLst>
    <p:handoutMasterId r:id="rId46"/>
  </p:handoutMasterIdLst>
  <p:sldIdLst>
    <p:sldId id="336" r:id="rId2"/>
    <p:sldId id="257" r:id="rId3"/>
    <p:sldId id="258" r:id="rId4"/>
    <p:sldId id="337" r:id="rId5"/>
    <p:sldId id="339" r:id="rId6"/>
    <p:sldId id="296" r:id="rId7"/>
    <p:sldId id="33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F6A35F-B3AE-4513-8F32-45A393A50EBA}" v="32" dt="2026-08-17T20:21:17.6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983" autoAdjust="0"/>
  </p:normalViewPr>
  <p:slideViewPr>
    <p:cSldViewPr>
      <p:cViewPr varScale="1">
        <p:scale>
          <a:sx n="64" d="100"/>
          <a:sy n="64" d="100"/>
        </p:scale>
        <p:origin x="136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8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0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ibin Zhu" userId="a2e261bc-1ab1-42c6-b163-ce9dc802355f" providerId="ADAL" clId="{66F68600-41EA-4988-B563-A79818BBC8A2}"/>
    <pc:docChg chg="undo custSel addSld delSld modSld sldOrd">
      <pc:chgData name="Haibin Zhu" userId="a2e261bc-1ab1-42c6-b163-ce9dc802355f" providerId="ADAL" clId="{66F68600-41EA-4988-B563-A79818BBC8A2}" dt="2026-08-17T20:57:48.049" v="636" actId="20577"/>
      <pc:docMkLst>
        <pc:docMk/>
      </pc:docMkLst>
      <pc:sldChg chg="modSp add mod setBg">
        <pc:chgData name="Haibin Zhu" userId="a2e261bc-1ab1-42c6-b163-ce9dc802355f" providerId="ADAL" clId="{66F68600-41EA-4988-B563-A79818BBC8A2}" dt="2026-08-17T20:55:45.026" v="624" actId="20577"/>
        <pc:sldMkLst>
          <pc:docMk/>
          <pc:sldMk cId="0" sldId="257"/>
        </pc:sldMkLst>
        <pc:spChg chg="mod">
          <ac:chgData name="Haibin Zhu" userId="a2e261bc-1ab1-42c6-b163-ce9dc802355f" providerId="ADAL" clId="{66F68600-41EA-4988-B563-A79818BBC8A2}" dt="2026-08-17T16:09:24.254" v="43" actId="1076"/>
          <ac:spMkLst>
            <pc:docMk/>
            <pc:sldMk cId="0" sldId="257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20:55:45.026" v="624" actId="20577"/>
          <ac:spMkLst>
            <pc:docMk/>
            <pc:sldMk cId="0" sldId="257"/>
            <ac:spMk id="5" creationId="{00000000-0000-0000-0000-000000000000}"/>
          </ac:spMkLst>
        </pc:spChg>
      </pc:sldChg>
      <pc:sldChg chg="delSp modSp add mod setBg">
        <pc:chgData name="Haibin Zhu" userId="a2e261bc-1ab1-42c6-b163-ce9dc802355f" providerId="ADAL" clId="{66F68600-41EA-4988-B563-A79818BBC8A2}" dt="2026-08-17T20:01:29.902" v="334" actId="1076"/>
        <pc:sldMkLst>
          <pc:docMk/>
          <pc:sldMk cId="0" sldId="258"/>
        </pc:sldMkLst>
        <pc:spChg chg="mod">
          <ac:chgData name="Haibin Zhu" userId="a2e261bc-1ab1-42c6-b163-ce9dc802355f" providerId="ADAL" clId="{66F68600-41EA-4988-B563-A79818BBC8A2}" dt="2026-08-17T16:09:35.754" v="46" actId="1076"/>
          <ac:spMkLst>
            <pc:docMk/>
            <pc:sldMk cId="0" sldId="258"/>
            <ac:spMk id="2" creationId="{00000000-0000-0000-0000-000000000000}"/>
          </ac:spMkLst>
        </pc:spChg>
        <pc:spChg chg="del mod">
          <ac:chgData name="Haibin Zhu" userId="a2e261bc-1ab1-42c6-b163-ce9dc802355f" providerId="ADAL" clId="{66F68600-41EA-4988-B563-A79818BBC8A2}" dt="2026-08-17T20:01:24.461" v="333" actId="478"/>
          <ac:spMkLst>
            <pc:docMk/>
            <pc:sldMk cId="0" sldId="258"/>
            <ac:spMk id="3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20:01:29.902" v="334" actId="1076"/>
          <ac:spMkLst>
            <pc:docMk/>
            <pc:sldMk cId="0" sldId="258"/>
            <ac:spMk id="6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20:01:29.902" v="334" actId="1076"/>
          <ac:spMkLst>
            <pc:docMk/>
            <pc:sldMk cId="0" sldId="258"/>
            <ac:spMk id="7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20:01:29.902" v="334" actId="1076"/>
          <ac:spMkLst>
            <pc:docMk/>
            <pc:sldMk cId="0" sldId="258"/>
            <ac:spMk id="8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20:01:29.902" v="334" actId="1076"/>
          <ac:spMkLst>
            <pc:docMk/>
            <pc:sldMk cId="0" sldId="258"/>
            <ac:spMk id="9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20:01:29.902" v="334" actId="1076"/>
          <ac:spMkLst>
            <pc:docMk/>
            <pc:sldMk cId="0" sldId="258"/>
            <ac:spMk id="10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20:01:29.902" v="334" actId="1076"/>
          <ac:spMkLst>
            <pc:docMk/>
            <pc:sldMk cId="0" sldId="258"/>
            <ac:spMk id="11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20:01:29.902" v="334" actId="1076"/>
          <ac:spMkLst>
            <pc:docMk/>
            <pc:sldMk cId="0" sldId="258"/>
            <ac:spMk id="1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20:01:29.902" v="334" actId="1076"/>
          <ac:spMkLst>
            <pc:docMk/>
            <pc:sldMk cId="0" sldId="258"/>
            <ac:spMk id="13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20:01:29.902" v="334" actId="1076"/>
          <ac:spMkLst>
            <pc:docMk/>
            <pc:sldMk cId="0" sldId="258"/>
            <ac:spMk id="14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08:55.844" v="33" actId="403"/>
          <ac:spMkLst>
            <pc:docMk/>
            <pc:sldMk cId="0" sldId="258"/>
            <ac:spMk id="15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20:57:35.136" v="635" actId="20577"/>
        <pc:sldMkLst>
          <pc:docMk/>
          <pc:sldMk cId="0" sldId="259"/>
        </pc:sldMkLst>
        <pc:spChg chg="mod">
          <ac:chgData name="Haibin Zhu" userId="a2e261bc-1ab1-42c6-b163-ce9dc802355f" providerId="ADAL" clId="{66F68600-41EA-4988-B563-A79818BBC8A2}" dt="2026-08-17T20:57:35.136" v="635" actId="20577"/>
          <ac:spMkLst>
            <pc:docMk/>
            <pc:sldMk cId="0" sldId="259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10:05.804" v="56" actId="14100"/>
          <ac:spMkLst>
            <pc:docMk/>
            <pc:sldMk cId="0" sldId="259"/>
            <ac:spMk id="6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09:53.899" v="52" actId="403"/>
          <ac:spMkLst>
            <pc:docMk/>
            <pc:sldMk cId="0" sldId="259"/>
            <ac:spMk id="8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20:57:48.049" v="636" actId="20577"/>
        <pc:sldMkLst>
          <pc:docMk/>
          <pc:sldMk cId="0" sldId="260"/>
        </pc:sldMkLst>
        <pc:spChg chg="mod">
          <ac:chgData name="Haibin Zhu" userId="a2e261bc-1ab1-42c6-b163-ce9dc802355f" providerId="ADAL" clId="{66F68600-41EA-4988-B563-A79818BBC8A2}" dt="2026-08-17T20:57:48.049" v="636" actId="20577"/>
          <ac:spMkLst>
            <pc:docMk/>
            <pc:sldMk cId="0" sldId="260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10:39.354" v="64" actId="1076"/>
          <ac:spMkLst>
            <pc:docMk/>
            <pc:sldMk cId="0" sldId="260"/>
            <ac:spMk id="5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6:43:43.931" v="72" actId="12"/>
        <pc:sldMkLst>
          <pc:docMk/>
          <pc:sldMk cId="0" sldId="261"/>
        </pc:sldMkLst>
        <pc:spChg chg="mod">
          <ac:chgData name="Haibin Zhu" userId="a2e261bc-1ab1-42c6-b163-ce9dc802355f" providerId="ADAL" clId="{66F68600-41EA-4988-B563-A79818BBC8A2}" dt="2026-08-17T16:43:29.915" v="66" actId="403"/>
          <ac:spMkLst>
            <pc:docMk/>
            <pc:sldMk cId="0" sldId="261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3:43.931" v="72" actId="12"/>
          <ac:spMkLst>
            <pc:docMk/>
            <pc:sldMk cId="0" sldId="261"/>
            <ac:spMk id="14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6:44:22.167" v="80" actId="403"/>
        <pc:sldMkLst>
          <pc:docMk/>
          <pc:sldMk cId="0" sldId="262"/>
        </pc:sldMkLst>
        <pc:spChg chg="mod">
          <ac:chgData name="Haibin Zhu" userId="a2e261bc-1ab1-42c6-b163-ce9dc802355f" providerId="ADAL" clId="{66F68600-41EA-4988-B563-A79818BBC8A2}" dt="2026-08-17T16:44:10.108" v="76" actId="1076"/>
          <ac:spMkLst>
            <pc:docMk/>
            <pc:sldMk cId="0" sldId="262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4:22.167" v="80" actId="403"/>
          <ac:spMkLst>
            <pc:docMk/>
            <pc:sldMk cId="0" sldId="262"/>
            <ac:spMk id="5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6:45:24.514" v="97" actId="403"/>
        <pc:sldMkLst>
          <pc:docMk/>
          <pc:sldMk cId="0" sldId="263"/>
        </pc:sldMkLst>
        <pc:spChg chg="mod">
          <ac:chgData name="Haibin Zhu" userId="a2e261bc-1ab1-42c6-b163-ce9dc802355f" providerId="ADAL" clId="{66F68600-41EA-4988-B563-A79818BBC8A2}" dt="2026-08-17T16:45:02.680" v="84" actId="403"/>
          <ac:spMkLst>
            <pc:docMk/>
            <pc:sldMk cId="0" sldId="263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5:24.514" v="97" actId="403"/>
          <ac:spMkLst>
            <pc:docMk/>
            <pc:sldMk cId="0" sldId="263"/>
            <ac:spMk id="3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5:14.158" v="89" actId="403"/>
          <ac:spMkLst>
            <pc:docMk/>
            <pc:sldMk cId="0" sldId="263"/>
            <ac:spMk id="6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6:46:21.013" v="107" actId="5793"/>
        <pc:sldMkLst>
          <pc:docMk/>
          <pc:sldMk cId="0" sldId="264"/>
        </pc:sldMkLst>
        <pc:spChg chg="mod">
          <ac:chgData name="Haibin Zhu" userId="a2e261bc-1ab1-42c6-b163-ce9dc802355f" providerId="ADAL" clId="{66F68600-41EA-4988-B563-A79818BBC8A2}" dt="2026-08-17T16:46:02.265" v="103" actId="404"/>
          <ac:spMkLst>
            <pc:docMk/>
            <pc:sldMk cId="0" sldId="264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6:17.208" v="106" actId="5793"/>
          <ac:spMkLst>
            <pc:docMk/>
            <pc:sldMk cId="0" sldId="264"/>
            <ac:spMk id="5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6:14.315" v="105" actId="12"/>
          <ac:spMkLst>
            <pc:docMk/>
            <pc:sldMk cId="0" sldId="264"/>
            <ac:spMk id="6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6:21.013" v="107" actId="5793"/>
          <ac:spMkLst>
            <pc:docMk/>
            <pc:sldMk cId="0" sldId="264"/>
            <ac:spMk id="7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6:14.315" v="105" actId="12"/>
          <ac:spMkLst>
            <pc:docMk/>
            <pc:sldMk cId="0" sldId="264"/>
            <ac:spMk id="8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6:49:20.126" v="136" actId="404"/>
        <pc:sldMkLst>
          <pc:docMk/>
          <pc:sldMk cId="0" sldId="265"/>
        </pc:sldMkLst>
        <pc:spChg chg="mod">
          <ac:chgData name="Haibin Zhu" userId="a2e261bc-1ab1-42c6-b163-ce9dc802355f" providerId="ADAL" clId="{66F68600-41EA-4988-B563-A79818BBC8A2}" dt="2026-08-17T16:46:52.673" v="111" actId="403"/>
          <ac:spMkLst>
            <pc:docMk/>
            <pc:sldMk cId="0" sldId="265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9:20.126" v="136" actId="404"/>
          <ac:spMkLst>
            <pc:docMk/>
            <pc:sldMk cId="0" sldId="265"/>
            <ac:spMk id="5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9:20.126" v="136" actId="404"/>
          <ac:spMkLst>
            <pc:docMk/>
            <pc:sldMk cId="0" sldId="265"/>
            <ac:spMk id="6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9:20.126" v="136" actId="404"/>
          <ac:spMkLst>
            <pc:docMk/>
            <pc:sldMk cId="0" sldId="265"/>
            <ac:spMk id="7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9:20.126" v="136" actId="404"/>
          <ac:spMkLst>
            <pc:docMk/>
            <pc:sldMk cId="0" sldId="265"/>
            <ac:spMk id="8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9:20.126" v="136" actId="404"/>
          <ac:spMkLst>
            <pc:docMk/>
            <pc:sldMk cId="0" sldId="265"/>
            <ac:spMk id="9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9:20.126" v="136" actId="404"/>
          <ac:spMkLst>
            <pc:docMk/>
            <pc:sldMk cId="0" sldId="265"/>
            <ac:spMk id="10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9:20.126" v="136" actId="404"/>
          <ac:spMkLst>
            <pc:docMk/>
            <pc:sldMk cId="0" sldId="265"/>
            <ac:spMk id="11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9:20.126" v="136" actId="404"/>
          <ac:spMkLst>
            <pc:docMk/>
            <pc:sldMk cId="0" sldId="265"/>
            <ac:spMk id="1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9:20.126" v="136" actId="404"/>
          <ac:spMkLst>
            <pc:docMk/>
            <pc:sldMk cId="0" sldId="265"/>
            <ac:spMk id="13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7:02.549" v="113" actId="403"/>
          <ac:spMkLst>
            <pc:docMk/>
            <pc:sldMk cId="0" sldId="265"/>
            <ac:spMk id="14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6:47:40.433" v="118" actId="12"/>
        <pc:sldMkLst>
          <pc:docMk/>
          <pc:sldMk cId="0" sldId="266"/>
        </pc:sldMkLst>
        <pc:spChg chg="mod">
          <ac:chgData name="Haibin Zhu" userId="a2e261bc-1ab1-42c6-b163-ce9dc802355f" providerId="ADAL" clId="{66F68600-41EA-4988-B563-A79818BBC8A2}" dt="2026-08-17T16:47:24.675" v="115" actId="403"/>
          <ac:spMkLst>
            <pc:docMk/>
            <pc:sldMk cId="0" sldId="266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7:40.433" v="118" actId="12"/>
          <ac:spMkLst>
            <pc:docMk/>
            <pc:sldMk cId="0" sldId="266"/>
            <ac:spMk id="5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6:48:23.177" v="125" actId="403"/>
        <pc:sldMkLst>
          <pc:docMk/>
          <pc:sldMk cId="0" sldId="267"/>
        </pc:sldMkLst>
        <pc:spChg chg="mod">
          <ac:chgData name="Haibin Zhu" userId="a2e261bc-1ab1-42c6-b163-ce9dc802355f" providerId="ADAL" clId="{66F68600-41EA-4988-B563-A79818BBC8A2}" dt="2026-08-17T16:48:06.688" v="122" actId="1076"/>
          <ac:spMkLst>
            <pc:docMk/>
            <pc:sldMk cId="0" sldId="267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8:23.177" v="125" actId="403"/>
          <ac:spMkLst>
            <pc:docMk/>
            <pc:sldMk cId="0" sldId="267"/>
            <ac:spMk id="5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8:23.177" v="125" actId="403"/>
          <ac:spMkLst>
            <pc:docMk/>
            <pc:sldMk cId="0" sldId="267"/>
            <ac:spMk id="6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8:23.177" v="125" actId="403"/>
          <ac:spMkLst>
            <pc:docMk/>
            <pc:sldMk cId="0" sldId="267"/>
            <ac:spMk id="7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8:23.177" v="125" actId="403"/>
          <ac:spMkLst>
            <pc:docMk/>
            <pc:sldMk cId="0" sldId="267"/>
            <ac:spMk id="8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6:48:58.238" v="131" actId="12"/>
        <pc:sldMkLst>
          <pc:docMk/>
          <pc:sldMk cId="0" sldId="268"/>
        </pc:sldMkLst>
        <pc:spChg chg="mod">
          <ac:chgData name="Haibin Zhu" userId="a2e261bc-1ab1-42c6-b163-ce9dc802355f" providerId="ADAL" clId="{66F68600-41EA-4988-B563-A79818BBC8A2}" dt="2026-08-17T16:48:35.150" v="127" actId="403"/>
          <ac:spMkLst>
            <pc:docMk/>
            <pc:sldMk cId="0" sldId="268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8:43.183" v="129" actId="403"/>
          <ac:spMkLst>
            <pc:docMk/>
            <pc:sldMk cId="0" sldId="268"/>
            <ac:spMk id="5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8:43.183" v="129" actId="403"/>
          <ac:spMkLst>
            <pc:docMk/>
            <pc:sldMk cId="0" sldId="268"/>
            <ac:spMk id="6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8:43.183" v="129" actId="403"/>
          <ac:spMkLst>
            <pc:docMk/>
            <pc:sldMk cId="0" sldId="268"/>
            <ac:spMk id="7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8:43.183" v="129" actId="403"/>
          <ac:spMkLst>
            <pc:docMk/>
            <pc:sldMk cId="0" sldId="268"/>
            <ac:spMk id="8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8:43.183" v="129" actId="403"/>
          <ac:spMkLst>
            <pc:docMk/>
            <pc:sldMk cId="0" sldId="268"/>
            <ac:spMk id="9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8:43.183" v="129" actId="403"/>
          <ac:spMkLst>
            <pc:docMk/>
            <pc:sldMk cId="0" sldId="268"/>
            <ac:spMk id="10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8:43.183" v="129" actId="403"/>
          <ac:spMkLst>
            <pc:docMk/>
            <pc:sldMk cId="0" sldId="268"/>
            <ac:spMk id="11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8:43.183" v="129" actId="403"/>
          <ac:spMkLst>
            <pc:docMk/>
            <pc:sldMk cId="0" sldId="268"/>
            <ac:spMk id="1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8:43.183" v="129" actId="403"/>
          <ac:spMkLst>
            <pc:docMk/>
            <pc:sldMk cId="0" sldId="268"/>
            <ac:spMk id="13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6:48:58.238" v="131" actId="12"/>
          <ac:spMkLst>
            <pc:docMk/>
            <pc:sldMk cId="0" sldId="268"/>
            <ac:spMk id="14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8:54:33.714" v="143" actId="403"/>
        <pc:sldMkLst>
          <pc:docMk/>
          <pc:sldMk cId="0" sldId="269"/>
        </pc:sldMkLst>
        <pc:spChg chg="mod">
          <ac:chgData name="Haibin Zhu" userId="a2e261bc-1ab1-42c6-b163-ce9dc802355f" providerId="ADAL" clId="{66F68600-41EA-4988-B563-A79818BBC8A2}" dt="2026-08-17T16:49:35.810" v="139" actId="403"/>
          <ac:spMkLst>
            <pc:docMk/>
            <pc:sldMk cId="0" sldId="269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8:54:33.714" v="143" actId="403"/>
          <ac:spMkLst>
            <pc:docMk/>
            <pc:sldMk cId="0" sldId="269"/>
            <ac:spMk id="5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8:55:11.855" v="149" actId="403"/>
        <pc:sldMkLst>
          <pc:docMk/>
          <pc:sldMk cId="0" sldId="270"/>
        </pc:sldMkLst>
        <pc:spChg chg="mod">
          <ac:chgData name="Haibin Zhu" userId="a2e261bc-1ab1-42c6-b163-ce9dc802355f" providerId="ADAL" clId="{66F68600-41EA-4988-B563-A79818BBC8A2}" dt="2026-08-17T18:55:11.855" v="149" actId="403"/>
          <ac:spMkLst>
            <pc:docMk/>
            <pc:sldMk cId="0" sldId="270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8:55:08.928" v="147" actId="12"/>
          <ac:spMkLst>
            <pc:docMk/>
            <pc:sldMk cId="0" sldId="270"/>
            <ac:spMk id="14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8:58:46.408" v="157" actId="403"/>
        <pc:sldMkLst>
          <pc:docMk/>
          <pc:sldMk cId="0" sldId="271"/>
        </pc:sldMkLst>
        <pc:spChg chg="mod">
          <ac:chgData name="Haibin Zhu" userId="a2e261bc-1ab1-42c6-b163-ce9dc802355f" providerId="ADAL" clId="{66F68600-41EA-4988-B563-A79818BBC8A2}" dt="2026-08-17T18:58:35.172" v="152" actId="403"/>
          <ac:spMkLst>
            <pc:docMk/>
            <pc:sldMk cId="0" sldId="271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8:58:46.408" v="157" actId="403"/>
          <ac:spMkLst>
            <pc:docMk/>
            <pc:sldMk cId="0" sldId="271"/>
            <ac:spMk id="5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9:33:53.301" v="268" actId="404"/>
        <pc:sldMkLst>
          <pc:docMk/>
          <pc:sldMk cId="0" sldId="272"/>
        </pc:sldMkLst>
        <pc:spChg chg="mod">
          <ac:chgData name="Haibin Zhu" userId="a2e261bc-1ab1-42c6-b163-ce9dc802355f" providerId="ADAL" clId="{66F68600-41EA-4988-B563-A79818BBC8A2}" dt="2026-08-17T19:33:38.154" v="264" actId="403"/>
          <ac:spMkLst>
            <pc:docMk/>
            <pc:sldMk cId="0" sldId="272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3:53.301" v="268" actId="404"/>
          <ac:spMkLst>
            <pc:docMk/>
            <pc:sldMk cId="0" sldId="272"/>
            <ac:spMk id="5" creationId="{00000000-0000-0000-0000-000000000000}"/>
          </ac:spMkLst>
        </pc:spChg>
      </pc:sldChg>
      <pc:sldChg chg="add del setBg">
        <pc:chgData name="Haibin Zhu" userId="a2e261bc-1ab1-42c6-b163-ce9dc802355f" providerId="ADAL" clId="{66F68600-41EA-4988-B563-A79818BBC8A2}" dt="2026-08-17T19:32:52.520" v="256" actId="47"/>
        <pc:sldMkLst>
          <pc:docMk/>
          <pc:sldMk cId="0" sldId="273"/>
        </pc:sldMkLst>
      </pc:sldChg>
      <pc:sldChg chg="modSp add mod setBg">
        <pc:chgData name="Haibin Zhu" userId="a2e261bc-1ab1-42c6-b163-ce9dc802355f" providerId="ADAL" clId="{66F68600-41EA-4988-B563-A79818BBC8A2}" dt="2026-08-17T19:33:27.275" v="262" actId="404"/>
        <pc:sldMkLst>
          <pc:docMk/>
          <pc:sldMk cId="0" sldId="274"/>
        </pc:sldMkLst>
        <pc:spChg chg="mod">
          <ac:chgData name="Haibin Zhu" userId="a2e261bc-1ab1-42c6-b163-ce9dc802355f" providerId="ADAL" clId="{66F68600-41EA-4988-B563-A79818BBC8A2}" dt="2026-08-17T19:33:00.905" v="258" actId="403"/>
          <ac:spMkLst>
            <pc:docMk/>
            <pc:sldMk cId="0" sldId="274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3:27.275" v="262" actId="404"/>
          <ac:spMkLst>
            <pc:docMk/>
            <pc:sldMk cId="0" sldId="274"/>
            <ac:spMk id="5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9:35:40.868" v="286" actId="20577"/>
        <pc:sldMkLst>
          <pc:docMk/>
          <pc:sldMk cId="0" sldId="275"/>
        </pc:sldMkLst>
        <pc:spChg chg="mod">
          <ac:chgData name="Haibin Zhu" userId="a2e261bc-1ab1-42c6-b163-ce9dc802355f" providerId="ADAL" clId="{66F68600-41EA-4988-B563-A79818BBC8A2}" dt="2026-08-17T19:34:43.934" v="270" actId="403"/>
          <ac:spMkLst>
            <pc:docMk/>
            <pc:sldMk cId="0" sldId="275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5:40.868" v="286" actId="20577"/>
          <ac:spMkLst>
            <pc:docMk/>
            <pc:sldMk cId="0" sldId="275"/>
            <ac:spMk id="5" creationId="{00000000-0000-0000-0000-000000000000}"/>
          </ac:spMkLst>
        </pc:spChg>
      </pc:sldChg>
      <pc:sldChg chg="addSp delSp modSp add mod setBg">
        <pc:chgData name="Haibin Zhu" userId="a2e261bc-1ab1-42c6-b163-ce9dc802355f" providerId="ADAL" clId="{66F68600-41EA-4988-B563-A79818BBC8A2}" dt="2026-08-17T19:36:07.515" v="294" actId="12"/>
        <pc:sldMkLst>
          <pc:docMk/>
          <pc:sldMk cId="0" sldId="276"/>
        </pc:sldMkLst>
        <pc:spChg chg="mod">
          <ac:chgData name="Haibin Zhu" userId="a2e261bc-1ab1-42c6-b163-ce9dc802355f" providerId="ADAL" clId="{66F68600-41EA-4988-B563-A79818BBC8A2}" dt="2026-08-17T19:35:54.932" v="291" actId="403"/>
          <ac:spMkLst>
            <pc:docMk/>
            <pc:sldMk cId="0" sldId="276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5:59.346" v="293" actId="403"/>
          <ac:spMkLst>
            <pc:docMk/>
            <pc:sldMk cId="0" sldId="276"/>
            <ac:spMk id="5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6:07.515" v="294" actId="12"/>
          <ac:spMkLst>
            <pc:docMk/>
            <pc:sldMk cId="0" sldId="276"/>
            <ac:spMk id="6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5:59.346" v="293" actId="403"/>
          <ac:spMkLst>
            <pc:docMk/>
            <pc:sldMk cId="0" sldId="276"/>
            <ac:spMk id="7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6:07.515" v="294" actId="12"/>
          <ac:spMkLst>
            <pc:docMk/>
            <pc:sldMk cId="0" sldId="276"/>
            <ac:spMk id="8" creationId="{00000000-0000-0000-0000-000000000000}"/>
          </ac:spMkLst>
        </pc:spChg>
        <pc:spChg chg="add del mod">
          <ac:chgData name="Haibin Zhu" userId="a2e261bc-1ab1-42c6-b163-ce9dc802355f" providerId="ADAL" clId="{66F68600-41EA-4988-B563-A79818BBC8A2}" dt="2026-08-17T19:35:51.785" v="289"/>
          <ac:spMkLst>
            <pc:docMk/>
            <pc:sldMk cId="0" sldId="276"/>
            <ac:spMk id="9" creationId="{F0FFFC5E-517D-1D66-C39C-08927C99038D}"/>
          </ac:spMkLst>
        </pc:spChg>
      </pc:sldChg>
      <pc:sldChg chg="modSp add mod setBg">
        <pc:chgData name="Haibin Zhu" userId="a2e261bc-1ab1-42c6-b163-ce9dc802355f" providerId="ADAL" clId="{66F68600-41EA-4988-B563-A79818BBC8A2}" dt="2026-08-17T19:36:33.977" v="299" actId="12"/>
        <pc:sldMkLst>
          <pc:docMk/>
          <pc:sldMk cId="0" sldId="277"/>
        </pc:sldMkLst>
        <pc:spChg chg="mod">
          <ac:chgData name="Haibin Zhu" userId="a2e261bc-1ab1-42c6-b163-ce9dc802355f" providerId="ADAL" clId="{66F68600-41EA-4988-B563-A79818BBC8A2}" dt="2026-08-17T19:36:24.067" v="296" actId="403"/>
          <ac:spMkLst>
            <pc:docMk/>
            <pc:sldMk cId="0" sldId="277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6:33.977" v="299" actId="12"/>
          <ac:spMkLst>
            <pc:docMk/>
            <pc:sldMk cId="0" sldId="277"/>
            <ac:spMk id="5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9:37:21.691" v="304" actId="12"/>
        <pc:sldMkLst>
          <pc:docMk/>
          <pc:sldMk cId="0" sldId="278"/>
        </pc:sldMkLst>
        <pc:spChg chg="mod">
          <ac:chgData name="Haibin Zhu" userId="a2e261bc-1ab1-42c6-b163-ce9dc802355f" providerId="ADAL" clId="{66F68600-41EA-4988-B563-A79818BBC8A2}" dt="2026-08-17T19:37:13.305" v="301" actId="403"/>
          <ac:spMkLst>
            <pc:docMk/>
            <pc:sldMk cId="0" sldId="278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7:21.691" v="304" actId="12"/>
          <ac:spMkLst>
            <pc:docMk/>
            <pc:sldMk cId="0" sldId="278"/>
            <ac:spMk id="5" creationId="{00000000-0000-0000-0000-000000000000}"/>
          </ac:spMkLst>
        </pc:spChg>
      </pc:sldChg>
      <pc:sldChg chg="delSp modSp add mod setBg">
        <pc:chgData name="Haibin Zhu" userId="a2e261bc-1ab1-42c6-b163-ce9dc802355f" providerId="ADAL" clId="{66F68600-41EA-4988-B563-A79818BBC8A2}" dt="2026-08-17T19:38:13.243" v="316" actId="478"/>
        <pc:sldMkLst>
          <pc:docMk/>
          <pc:sldMk cId="0" sldId="279"/>
        </pc:sldMkLst>
        <pc:spChg chg="mod">
          <ac:chgData name="Haibin Zhu" userId="a2e261bc-1ab1-42c6-b163-ce9dc802355f" providerId="ADAL" clId="{66F68600-41EA-4988-B563-A79818BBC8A2}" dt="2026-08-17T19:37:36.051" v="306" actId="403"/>
          <ac:spMkLst>
            <pc:docMk/>
            <pc:sldMk cId="0" sldId="279"/>
            <ac:spMk id="2" creationId="{00000000-0000-0000-0000-000000000000}"/>
          </ac:spMkLst>
        </pc:spChg>
        <pc:spChg chg="del">
          <ac:chgData name="Haibin Zhu" userId="a2e261bc-1ab1-42c6-b163-ce9dc802355f" providerId="ADAL" clId="{66F68600-41EA-4988-B563-A79818BBC8A2}" dt="2026-08-17T19:38:13.243" v="316" actId="478"/>
          <ac:spMkLst>
            <pc:docMk/>
            <pc:sldMk cId="0" sldId="279"/>
            <ac:spMk id="3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7:41.097" v="308" actId="403"/>
          <ac:spMkLst>
            <pc:docMk/>
            <pc:sldMk cId="0" sldId="279"/>
            <ac:spMk id="5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7:47.839" v="309" actId="12"/>
          <ac:spMkLst>
            <pc:docMk/>
            <pc:sldMk cId="0" sldId="279"/>
            <ac:spMk id="6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7:41.097" v="308" actId="403"/>
          <ac:spMkLst>
            <pc:docMk/>
            <pc:sldMk cId="0" sldId="279"/>
            <ac:spMk id="7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7:47.839" v="309" actId="12"/>
          <ac:spMkLst>
            <pc:docMk/>
            <pc:sldMk cId="0" sldId="279"/>
            <ac:spMk id="8" creationId="{00000000-0000-0000-0000-000000000000}"/>
          </ac:spMkLst>
        </pc:spChg>
      </pc:sldChg>
      <pc:sldChg chg="delSp modSp add mod setBg">
        <pc:chgData name="Haibin Zhu" userId="a2e261bc-1ab1-42c6-b163-ce9dc802355f" providerId="ADAL" clId="{66F68600-41EA-4988-B563-A79818BBC8A2}" dt="2026-08-17T19:38:09.076" v="315" actId="478"/>
        <pc:sldMkLst>
          <pc:docMk/>
          <pc:sldMk cId="0" sldId="280"/>
        </pc:sldMkLst>
        <pc:spChg chg="mod">
          <ac:chgData name="Haibin Zhu" userId="a2e261bc-1ab1-42c6-b163-ce9dc802355f" providerId="ADAL" clId="{66F68600-41EA-4988-B563-A79818BBC8A2}" dt="2026-08-17T19:37:55.948" v="311" actId="403"/>
          <ac:spMkLst>
            <pc:docMk/>
            <pc:sldMk cId="0" sldId="280"/>
            <ac:spMk id="2" creationId="{00000000-0000-0000-0000-000000000000}"/>
          </ac:spMkLst>
        </pc:spChg>
        <pc:spChg chg="del">
          <ac:chgData name="Haibin Zhu" userId="a2e261bc-1ab1-42c6-b163-ce9dc802355f" providerId="ADAL" clId="{66F68600-41EA-4988-B563-A79818BBC8A2}" dt="2026-08-17T19:38:09.076" v="315" actId="478"/>
          <ac:spMkLst>
            <pc:docMk/>
            <pc:sldMk cId="0" sldId="280"/>
            <ac:spMk id="3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8:05.297" v="314" actId="12"/>
          <ac:spMkLst>
            <pc:docMk/>
            <pc:sldMk cId="0" sldId="280"/>
            <ac:spMk id="5" creationId="{00000000-0000-0000-0000-000000000000}"/>
          </ac:spMkLst>
        </pc:spChg>
      </pc:sldChg>
      <pc:sldChg chg="delSp modSp add mod setBg">
        <pc:chgData name="Haibin Zhu" userId="a2e261bc-1ab1-42c6-b163-ce9dc802355f" providerId="ADAL" clId="{66F68600-41EA-4988-B563-A79818BBC8A2}" dt="2026-08-17T19:38:37.777" v="322" actId="12"/>
        <pc:sldMkLst>
          <pc:docMk/>
          <pc:sldMk cId="0" sldId="281"/>
        </pc:sldMkLst>
        <pc:spChg chg="mod">
          <ac:chgData name="Haibin Zhu" userId="a2e261bc-1ab1-42c6-b163-ce9dc802355f" providerId="ADAL" clId="{66F68600-41EA-4988-B563-A79818BBC8A2}" dt="2026-08-17T19:38:24.850" v="319" actId="403"/>
          <ac:spMkLst>
            <pc:docMk/>
            <pc:sldMk cId="0" sldId="281"/>
            <ac:spMk id="2" creationId="{00000000-0000-0000-0000-000000000000}"/>
          </ac:spMkLst>
        </pc:spChg>
        <pc:spChg chg="del">
          <ac:chgData name="Haibin Zhu" userId="a2e261bc-1ab1-42c6-b163-ce9dc802355f" providerId="ADAL" clId="{66F68600-41EA-4988-B563-A79818BBC8A2}" dt="2026-08-17T19:38:16.283" v="317" actId="478"/>
          <ac:spMkLst>
            <pc:docMk/>
            <pc:sldMk cId="0" sldId="281"/>
            <ac:spMk id="3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8:24.850" v="319" actId="403"/>
          <ac:spMkLst>
            <pc:docMk/>
            <pc:sldMk cId="0" sldId="281"/>
            <ac:spMk id="6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8:24.850" v="319" actId="403"/>
          <ac:spMkLst>
            <pc:docMk/>
            <pc:sldMk cId="0" sldId="281"/>
            <ac:spMk id="7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8:24.850" v="319" actId="403"/>
          <ac:spMkLst>
            <pc:docMk/>
            <pc:sldMk cId="0" sldId="281"/>
            <ac:spMk id="8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8:24.850" v="319" actId="403"/>
          <ac:spMkLst>
            <pc:docMk/>
            <pc:sldMk cId="0" sldId="281"/>
            <ac:spMk id="9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8:24.850" v="319" actId="403"/>
          <ac:spMkLst>
            <pc:docMk/>
            <pc:sldMk cId="0" sldId="281"/>
            <ac:spMk id="10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8:24.850" v="319" actId="403"/>
          <ac:spMkLst>
            <pc:docMk/>
            <pc:sldMk cId="0" sldId="281"/>
            <ac:spMk id="11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8:24.850" v="319" actId="403"/>
          <ac:spMkLst>
            <pc:docMk/>
            <pc:sldMk cId="0" sldId="281"/>
            <ac:spMk id="1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8:24.850" v="319" actId="403"/>
          <ac:spMkLst>
            <pc:docMk/>
            <pc:sldMk cId="0" sldId="281"/>
            <ac:spMk id="13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8:37.777" v="322" actId="12"/>
          <ac:spMkLst>
            <pc:docMk/>
            <pc:sldMk cId="0" sldId="281"/>
            <ac:spMk id="14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9:38:58.586" v="327" actId="403"/>
        <pc:sldMkLst>
          <pc:docMk/>
          <pc:sldMk cId="0" sldId="282"/>
        </pc:sldMkLst>
        <pc:spChg chg="mod">
          <ac:chgData name="Haibin Zhu" userId="a2e261bc-1ab1-42c6-b163-ce9dc802355f" providerId="ADAL" clId="{66F68600-41EA-4988-B563-A79818BBC8A2}" dt="2026-08-17T19:38:49.458" v="324" actId="403"/>
          <ac:spMkLst>
            <pc:docMk/>
            <pc:sldMk cId="0" sldId="282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8:58.586" v="327" actId="403"/>
          <ac:spMkLst>
            <pc:docMk/>
            <pc:sldMk cId="0" sldId="282"/>
            <ac:spMk id="5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9:39:27.205" v="332" actId="403"/>
        <pc:sldMkLst>
          <pc:docMk/>
          <pc:sldMk cId="0" sldId="283"/>
        </pc:sldMkLst>
        <pc:spChg chg="mod">
          <ac:chgData name="Haibin Zhu" userId="a2e261bc-1ab1-42c6-b163-ce9dc802355f" providerId="ADAL" clId="{66F68600-41EA-4988-B563-A79818BBC8A2}" dt="2026-08-17T19:39:14.079" v="329" actId="403"/>
          <ac:spMkLst>
            <pc:docMk/>
            <pc:sldMk cId="0" sldId="283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9:27.205" v="332" actId="403"/>
          <ac:spMkLst>
            <pc:docMk/>
            <pc:sldMk cId="0" sldId="283"/>
            <ac:spMk id="5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9:32:13.680" v="255" actId="403"/>
        <pc:sldMkLst>
          <pc:docMk/>
          <pc:sldMk cId="0" sldId="284"/>
        </pc:sldMkLst>
        <pc:spChg chg="mod">
          <ac:chgData name="Haibin Zhu" userId="a2e261bc-1ab1-42c6-b163-ce9dc802355f" providerId="ADAL" clId="{66F68600-41EA-4988-B563-A79818BBC8A2}" dt="2026-08-17T19:32:13.680" v="255" actId="403"/>
          <ac:spMkLst>
            <pc:docMk/>
            <pc:sldMk cId="0" sldId="284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2:09.796" v="253" actId="12"/>
          <ac:spMkLst>
            <pc:docMk/>
            <pc:sldMk cId="0" sldId="284"/>
            <ac:spMk id="14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9:31:45.384" v="250" actId="12"/>
        <pc:sldMkLst>
          <pc:docMk/>
          <pc:sldMk cId="0" sldId="285"/>
        </pc:sldMkLst>
        <pc:spChg chg="mod">
          <ac:chgData name="Haibin Zhu" userId="a2e261bc-1ab1-42c6-b163-ce9dc802355f" providerId="ADAL" clId="{66F68600-41EA-4988-B563-A79818BBC8A2}" dt="2026-08-17T19:31:36.658" v="247" actId="403"/>
          <ac:spMkLst>
            <pc:docMk/>
            <pc:sldMk cId="0" sldId="285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1:45.384" v="250" actId="12"/>
          <ac:spMkLst>
            <pc:docMk/>
            <pc:sldMk cId="0" sldId="285"/>
            <ac:spMk id="5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9:31:12.984" v="245" actId="14100"/>
        <pc:sldMkLst>
          <pc:docMk/>
          <pc:sldMk cId="0" sldId="286"/>
        </pc:sldMkLst>
        <pc:spChg chg="mod">
          <ac:chgData name="Haibin Zhu" userId="a2e261bc-1ab1-42c6-b163-ce9dc802355f" providerId="ADAL" clId="{66F68600-41EA-4988-B563-A79818BBC8A2}" dt="2026-08-17T19:30:43.175" v="241" actId="403"/>
          <ac:spMkLst>
            <pc:docMk/>
            <pc:sldMk cId="0" sldId="286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0:52.958" v="243" actId="403"/>
          <ac:spMkLst>
            <pc:docMk/>
            <pc:sldMk cId="0" sldId="286"/>
            <ac:spMk id="5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0:59.099" v="244" actId="12"/>
          <ac:spMkLst>
            <pc:docMk/>
            <pc:sldMk cId="0" sldId="286"/>
            <ac:spMk id="6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0:52.958" v="243" actId="403"/>
          <ac:spMkLst>
            <pc:docMk/>
            <pc:sldMk cId="0" sldId="286"/>
            <ac:spMk id="7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31:12.984" v="245" actId="14100"/>
          <ac:spMkLst>
            <pc:docMk/>
            <pc:sldMk cId="0" sldId="286"/>
            <ac:spMk id="8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9:29:38.322" v="239" actId="1076"/>
        <pc:sldMkLst>
          <pc:docMk/>
          <pc:sldMk cId="0" sldId="287"/>
        </pc:sldMkLst>
        <pc:spChg chg="mod">
          <ac:chgData name="Haibin Zhu" userId="a2e261bc-1ab1-42c6-b163-ce9dc802355f" providerId="ADAL" clId="{66F68600-41EA-4988-B563-A79818BBC8A2}" dt="2026-08-17T19:29:21.305" v="234" actId="403"/>
          <ac:spMkLst>
            <pc:docMk/>
            <pc:sldMk cId="0" sldId="287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29:38.322" v="239" actId="1076"/>
          <ac:spMkLst>
            <pc:docMk/>
            <pc:sldMk cId="0" sldId="287"/>
            <ac:spMk id="5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9:28:33.560" v="232" actId="12"/>
        <pc:sldMkLst>
          <pc:docMk/>
          <pc:sldMk cId="0" sldId="288"/>
        </pc:sldMkLst>
        <pc:spChg chg="mod">
          <ac:chgData name="Haibin Zhu" userId="a2e261bc-1ab1-42c6-b163-ce9dc802355f" providerId="ADAL" clId="{66F68600-41EA-4988-B563-A79818BBC8A2}" dt="2026-08-17T19:28:24.621" v="227" actId="1076"/>
          <ac:spMkLst>
            <pc:docMk/>
            <pc:sldMk cId="0" sldId="288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28:33.560" v="232" actId="12"/>
          <ac:spMkLst>
            <pc:docMk/>
            <pc:sldMk cId="0" sldId="288"/>
            <ac:spMk id="5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9:24:23.041" v="224" actId="404"/>
        <pc:sldMkLst>
          <pc:docMk/>
          <pc:sldMk cId="0" sldId="289"/>
        </pc:sldMkLst>
        <pc:spChg chg="mod">
          <ac:chgData name="Haibin Zhu" userId="a2e261bc-1ab1-42c6-b163-ce9dc802355f" providerId="ADAL" clId="{66F68600-41EA-4988-B563-A79818BBC8A2}" dt="2026-08-17T19:24:07.679" v="218" actId="1076"/>
          <ac:spMkLst>
            <pc:docMk/>
            <pc:sldMk cId="0" sldId="289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24:23.041" v="224" actId="404"/>
          <ac:spMkLst>
            <pc:docMk/>
            <pc:sldMk cId="0" sldId="289"/>
            <ac:spMk id="5" creationId="{00000000-0000-0000-0000-000000000000}"/>
          </ac:spMkLst>
        </pc:spChg>
      </pc:sldChg>
      <pc:sldChg chg="delSp modSp add mod setBg">
        <pc:chgData name="Haibin Zhu" userId="a2e261bc-1ab1-42c6-b163-ce9dc802355f" providerId="ADAL" clId="{66F68600-41EA-4988-B563-A79818BBC8A2}" dt="2026-08-17T19:23:53.070" v="215" actId="255"/>
        <pc:sldMkLst>
          <pc:docMk/>
          <pc:sldMk cId="0" sldId="290"/>
        </pc:sldMkLst>
        <pc:spChg chg="mod">
          <ac:chgData name="Haibin Zhu" userId="a2e261bc-1ab1-42c6-b163-ce9dc802355f" providerId="ADAL" clId="{66F68600-41EA-4988-B563-A79818BBC8A2}" dt="2026-08-17T19:22:19.716" v="193" actId="403"/>
          <ac:spMkLst>
            <pc:docMk/>
            <pc:sldMk cId="0" sldId="290"/>
            <ac:spMk id="2" creationId="{00000000-0000-0000-0000-000000000000}"/>
          </ac:spMkLst>
        </pc:spChg>
        <pc:spChg chg="del">
          <ac:chgData name="Haibin Zhu" userId="a2e261bc-1ab1-42c6-b163-ce9dc802355f" providerId="ADAL" clId="{66F68600-41EA-4988-B563-A79818BBC8A2}" dt="2026-08-17T19:22:10.506" v="190" actId="478"/>
          <ac:spMkLst>
            <pc:docMk/>
            <pc:sldMk cId="0" sldId="290"/>
            <ac:spMk id="3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23:53.070" v="215" actId="255"/>
          <ac:spMkLst>
            <pc:docMk/>
            <pc:sldMk cId="0" sldId="290"/>
            <ac:spMk id="6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9:20:40.222" v="188" actId="12"/>
        <pc:sldMkLst>
          <pc:docMk/>
          <pc:sldMk cId="0" sldId="291"/>
        </pc:sldMkLst>
        <pc:spChg chg="mod">
          <ac:chgData name="Haibin Zhu" userId="a2e261bc-1ab1-42c6-b163-ce9dc802355f" providerId="ADAL" clId="{66F68600-41EA-4988-B563-A79818BBC8A2}" dt="2026-08-17T19:20:32.222" v="187" actId="404"/>
          <ac:spMkLst>
            <pc:docMk/>
            <pc:sldMk cId="0" sldId="291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20:25.582" v="185" actId="403"/>
          <ac:spMkLst>
            <pc:docMk/>
            <pc:sldMk cId="0" sldId="291"/>
            <ac:spMk id="5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20:40.222" v="188" actId="12"/>
          <ac:spMkLst>
            <pc:docMk/>
            <pc:sldMk cId="0" sldId="291"/>
            <ac:spMk id="6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20:25.582" v="185" actId="403"/>
          <ac:spMkLst>
            <pc:docMk/>
            <pc:sldMk cId="0" sldId="291"/>
            <ac:spMk id="7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20:40.222" v="188" actId="12"/>
          <ac:spMkLst>
            <pc:docMk/>
            <pc:sldMk cId="0" sldId="291"/>
            <ac:spMk id="8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9:19:54.699" v="181" actId="1076"/>
        <pc:sldMkLst>
          <pc:docMk/>
          <pc:sldMk cId="0" sldId="292"/>
        </pc:sldMkLst>
        <pc:spChg chg="mod">
          <ac:chgData name="Haibin Zhu" userId="a2e261bc-1ab1-42c6-b163-ce9dc802355f" providerId="ADAL" clId="{66F68600-41EA-4988-B563-A79818BBC8A2}" dt="2026-08-17T19:19:54.699" v="181" actId="1076"/>
          <ac:spMkLst>
            <pc:docMk/>
            <pc:sldMk cId="0" sldId="292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19:37.605" v="177" actId="403"/>
          <ac:spMkLst>
            <pc:docMk/>
            <pc:sldMk cId="0" sldId="292"/>
            <ac:spMk id="5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9:19:22.460" v="173" actId="14100"/>
        <pc:sldMkLst>
          <pc:docMk/>
          <pc:sldMk cId="0" sldId="293"/>
        </pc:sldMkLst>
        <pc:spChg chg="mod">
          <ac:chgData name="Haibin Zhu" userId="a2e261bc-1ab1-42c6-b163-ce9dc802355f" providerId="ADAL" clId="{66F68600-41EA-4988-B563-A79818BBC8A2}" dt="2026-08-17T19:19:22.460" v="173" actId="14100"/>
          <ac:spMkLst>
            <pc:docMk/>
            <pc:sldMk cId="0" sldId="293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19:09.568" v="167" actId="1076"/>
          <ac:spMkLst>
            <pc:docMk/>
            <pc:sldMk cId="0" sldId="293"/>
            <ac:spMk id="14" creationId="{00000000-0000-0000-0000-000000000000}"/>
          </ac:spMkLst>
        </pc:spChg>
      </pc:sldChg>
      <pc:sldChg chg="modSp add mod setBg">
        <pc:chgData name="Haibin Zhu" userId="a2e261bc-1ab1-42c6-b163-ce9dc802355f" providerId="ADAL" clId="{66F68600-41EA-4988-B563-A79818BBC8A2}" dt="2026-08-17T19:18:48.473" v="163" actId="403"/>
        <pc:sldMkLst>
          <pc:docMk/>
          <pc:sldMk cId="0" sldId="294"/>
        </pc:sldMkLst>
        <pc:spChg chg="mod">
          <ac:chgData name="Haibin Zhu" userId="a2e261bc-1ab1-42c6-b163-ce9dc802355f" providerId="ADAL" clId="{66F68600-41EA-4988-B563-A79818BBC8A2}" dt="2026-08-17T19:18:37.250" v="159" actId="403"/>
          <ac:spMkLst>
            <pc:docMk/>
            <pc:sldMk cId="0" sldId="294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19:18:48.473" v="163" actId="403"/>
          <ac:spMkLst>
            <pc:docMk/>
            <pc:sldMk cId="0" sldId="294"/>
            <ac:spMk id="5" creationId="{00000000-0000-0000-0000-000000000000}"/>
          </ac:spMkLst>
        </pc:spChg>
      </pc:sldChg>
      <pc:sldChg chg="addSp delSp modSp add mod ord setBg">
        <pc:chgData name="Haibin Zhu" userId="a2e261bc-1ab1-42c6-b163-ce9dc802355f" providerId="ADAL" clId="{66F68600-41EA-4988-B563-A79818BBC8A2}" dt="2026-08-17T20:07:14.953" v="390"/>
        <pc:sldMkLst>
          <pc:docMk/>
          <pc:sldMk cId="0" sldId="296"/>
        </pc:sldMkLst>
        <pc:spChg chg="del">
          <ac:chgData name="Haibin Zhu" userId="a2e261bc-1ab1-42c6-b163-ce9dc802355f" providerId="ADAL" clId="{66F68600-41EA-4988-B563-A79818BBC8A2}" dt="2026-08-17T20:03:40.829" v="354" actId="478"/>
          <ac:spMkLst>
            <pc:docMk/>
            <pc:sldMk cId="0" sldId="296"/>
            <ac:spMk id="3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20:05:36.991" v="388" actId="1076"/>
          <ac:spMkLst>
            <pc:docMk/>
            <pc:sldMk cId="0" sldId="296"/>
            <ac:spMk id="4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20:05:28.238" v="386" actId="1076"/>
          <ac:spMkLst>
            <pc:docMk/>
            <pc:sldMk cId="0" sldId="296"/>
            <ac:spMk id="5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20:05:19.467" v="383" actId="1076"/>
          <ac:spMkLst>
            <pc:docMk/>
            <pc:sldMk cId="0" sldId="296"/>
            <ac:spMk id="6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20:05:11.375" v="381" actId="1076"/>
          <ac:spMkLst>
            <pc:docMk/>
            <pc:sldMk cId="0" sldId="296"/>
            <ac:spMk id="7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20:04:59.706" v="377" actId="14100"/>
          <ac:spMkLst>
            <pc:docMk/>
            <pc:sldMk cId="0" sldId="296"/>
            <ac:spMk id="8" creationId="{00000000-0000-0000-0000-000000000000}"/>
          </ac:spMkLst>
        </pc:spChg>
        <pc:spChg chg="add del mod">
          <ac:chgData name="Haibin Zhu" userId="a2e261bc-1ab1-42c6-b163-ce9dc802355f" providerId="ADAL" clId="{66F68600-41EA-4988-B563-A79818BBC8A2}" dt="2026-08-17T20:03:16.573" v="349" actId="403"/>
          <ac:spMkLst>
            <pc:docMk/>
            <pc:sldMk cId="0" sldId="296"/>
            <ac:spMk id="9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7T20:03:33.943" v="353" actId="1076"/>
          <ac:spMkLst>
            <pc:docMk/>
            <pc:sldMk cId="0" sldId="296"/>
            <ac:spMk id="10" creationId="{00000000-0000-0000-0000-000000000000}"/>
          </ac:spMkLst>
        </pc:spChg>
        <pc:spChg chg="del">
          <ac:chgData name="Haibin Zhu" userId="a2e261bc-1ab1-42c6-b163-ce9dc802355f" providerId="ADAL" clId="{66F68600-41EA-4988-B563-A79818BBC8A2}" dt="2026-08-17T20:01:59.961" v="336" actId="478"/>
          <ac:spMkLst>
            <pc:docMk/>
            <pc:sldMk cId="0" sldId="296"/>
            <ac:spMk id="11" creationId="{00000000-0000-0000-0000-000000000000}"/>
          </ac:spMkLst>
        </pc:spChg>
        <pc:spChg chg="add del mod">
          <ac:chgData name="Haibin Zhu" userId="a2e261bc-1ab1-42c6-b163-ce9dc802355f" providerId="ADAL" clId="{66F68600-41EA-4988-B563-A79818BBC8A2}" dt="2026-08-17T20:02:25.451" v="340" actId="1076"/>
          <ac:spMkLst>
            <pc:docMk/>
            <pc:sldMk cId="0" sldId="296"/>
            <ac:spMk id="12" creationId="{00000000-0000-0000-0000-000000000000}"/>
          </ac:spMkLst>
        </pc:spChg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0" sldId="299"/>
        </pc:sldMkLst>
      </pc:sldChg>
      <pc:sldChg chg="modSp mod">
        <pc:chgData name="Haibin Zhu" userId="a2e261bc-1ab1-42c6-b163-ce9dc802355f" providerId="ADAL" clId="{66F68600-41EA-4988-B563-A79818BBC8A2}" dt="2026-08-17T20:55:13.739" v="597" actId="20577"/>
        <pc:sldMkLst>
          <pc:docMk/>
          <pc:sldMk cId="0" sldId="336"/>
        </pc:sldMkLst>
        <pc:spChg chg="mod">
          <ac:chgData name="Haibin Zhu" userId="a2e261bc-1ab1-42c6-b163-ce9dc802355f" providerId="ADAL" clId="{66F68600-41EA-4988-B563-A79818BBC8A2}" dt="2026-08-17T20:55:13.739" v="597" actId="20577"/>
          <ac:spMkLst>
            <pc:docMk/>
            <pc:sldMk cId="0" sldId="336"/>
            <ac:spMk id="3076" creationId="{00000000-0000-0000-0000-000000000000}"/>
          </ac:spMkLst>
        </pc:spChg>
      </pc:sldChg>
      <pc:sldChg chg="new del">
        <pc:chgData name="Haibin Zhu" userId="a2e261bc-1ab1-42c6-b163-ce9dc802355f" providerId="ADAL" clId="{66F68600-41EA-4988-B563-A79818BBC8A2}" dt="2026-08-17T20:07:28.255" v="394" actId="47"/>
        <pc:sldMkLst>
          <pc:docMk/>
          <pc:sldMk cId="1261252670" sldId="337"/>
        </pc:sldMkLst>
      </pc:sldChg>
      <pc:sldChg chg="modSp new mod ord">
        <pc:chgData name="Haibin Zhu" userId="a2e261bc-1ab1-42c6-b163-ce9dc802355f" providerId="ADAL" clId="{66F68600-41EA-4988-B563-A79818BBC8A2}" dt="2026-08-17T20:08:20.934" v="421" actId="14100"/>
        <pc:sldMkLst>
          <pc:docMk/>
          <pc:sldMk cId="1908309194" sldId="337"/>
        </pc:sldMkLst>
        <pc:spChg chg="mod">
          <ac:chgData name="Haibin Zhu" userId="a2e261bc-1ab1-42c6-b163-ce9dc802355f" providerId="ADAL" clId="{66F68600-41EA-4988-B563-A79818BBC8A2}" dt="2026-08-17T20:07:55.808" v="412" actId="20577"/>
          <ac:spMkLst>
            <pc:docMk/>
            <pc:sldMk cId="1908309194" sldId="337"/>
            <ac:spMk id="2" creationId="{67C2793E-A2E8-84F2-80D9-BA468DB34666}"/>
          </ac:spMkLst>
        </pc:spChg>
        <pc:spChg chg="mod">
          <ac:chgData name="Haibin Zhu" userId="a2e261bc-1ab1-42c6-b163-ce9dc802355f" providerId="ADAL" clId="{66F68600-41EA-4988-B563-A79818BBC8A2}" dt="2026-08-17T20:08:20.934" v="421" actId="14100"/>
          <ac:spMkLst>
            <pc:docMk/>
            <pc:sldMk cId="1908309194" sldId="337"/>
            <ac:spMk id="3" creationId="{B2A4DE37-7F07-687E-1356-CA5B5382FA31}"/>
          </ac:spMkLst>
        </pc:spChg>
      </pc:sldChg>
      <pc:sldChg chg="new del">
        <pc:chgData name="Haibin Zhu" userId="a2e261bc-1ab1-42c6-b163-ce9dc802355f" providerId="ADAL" clId="{66F68600-41EA-4988-B563-A79818BBC8A2}" dt="2026-08-17T20:07:21.408" v="392" actId="47"/>
        <pc:sldMkLst>
          <pc:docMk/>
          <pc:sldMk cId="2111421228" sldId="337"/>
        </pc:sldMkLst>
      </pc:sldChg>
      <pc:sldChg chg="new del">
        <pc:chgData name="Haibin Zhu" userId="a2e261bc-1ab1-42c6-b163-ce9dc802355f" providerId="ADAL" clId="{66F68600-41EA-4988-B563-A79818BBC8A2}" dt="2026-08-17T20:07:43.647" v="396" actId="47"/>
        <pc:sldMkLst>
          <pc:docMk/>
          <pc:sldMk cId="3742030612" sldId="337"/>
        </pc:sldMkLst>
      </pc:sldChg>
      <pc:sldChg chg="modSp new mod ord">
        <pc:chgData name="Haibin Zhu" userId="a2e261bc-1ab1-42c6-b163-ce9dc802355f" providerId="ADAL" clId="{66F68600-41EA-4988-B563-A79818BBC8A2}" dt="2026-08-17T20:14:45.827" v="460"/>
        <pc:sldMkLst>
          <pc:docMk/>
          <pc:sldMk cId="1664389024" sldId="338"/>
        </pc:sldMkLst>
        <pc:spChg chg="mod">
          <ac:chgData name="Haibin Zhu" userId="a2e261bc-1ab1-42c6-b163-ce9dc802355f" providerId="ADAL" clId="{66F68600-41EA-4988-B563-A79818BBC8A2}" dt="2026-08-17T20:14:37.410" v="458" actId="20577"/>
          <ac:spMkLst>
            <pc:docMk/>
            <pc:sldMk cId="1664389024" sldId="338"/>
            <ac:spMk id="2" creationId="{8A3F2FD1-CA90-267F-9F2F-4CCE1A5F46FF}"/>
          </ac:spMkLst>
        </pc:spChg>
        <pc:spChg chg="mod">
          <ac:chgData name="Haibin Zhu" userId="a2e261bc-1ab1-42c6-b163-ce9dc802355f" providerId="ADAL" clId="{66F68600-41EA-4988-B563-A79818BBC8A2}" dt="2026-08-17T20:14:32.344" v="457" actId="14100"/>
          <ac:spMkLst>
            <pc:docMk/>
            <pc:sldMk cId="1664389024" sldId="338"/>
            <ac:spMk id="3" creationId="{4806F8BE-91FB-A4AB-DEB1-3149A2F44EB9}"/>
          </ac:spMkLst>
        </pc:spChg>
      </pc:sldChg>
      <pc:sldChg chg="new del">
        <pc:chgData name="Haibin Zhu" userId="a2e261bc-1ab1-42c6-b163-ce9dc802355f" providerId="ADAL" clId="{66F68600-41EA-4988-B563-A79818BBC8A2}" dt="2026-08-17T20:11:40.783" v="423" actId="680"/>
        <pc:sldMkLst>
          <pc:docMk/>
          <pc:sldMk cId="2097346653" sldId="338"/>
        </pc:sldMkLst>
      </pc:sldChg>
      <pc:sldChg chg="modSp new mod">
        <pc:chgData name="Haibin Zhu" userId="a2e261bc-1ab1-42c6-b163-ce9dc802355f" providerId="ADAL" clId="{66F68600-41EA-4988-B563-A79818BBC8A2}" dt="2026-08-17T20:22:08.608" v="580" actId="20577"/>
        <pc:sldMkLst>
          <pc:docMk/>
          <pc:sldMk cId="2598445029" sldId="339"/>
        </pc:sldMkLst>
        <pc:spChg chg="mod">
          <ac:chgData name="Haibin Zhu" userId="a2e261bc-1ab1-42c6-b163-ce9dc802355f" providerId="ADAL" clId="{66F68600-41EA-4988-B563-A79818BBC8A2}" dt="2026-08-17T20:21:41.901" v="554" actId="20577"/>
          <ac:spMkLst>
            <pc:docMk/>
            <pc:sldMk cId="2598445029" sldId="339"/>
            <ac:spMk id="2" creationId="{1B5FC552-4D30-7EA9-B70B-124947BA275F}"/>
          </ac:spMkLst>
        </pc:spChg>
        <pc:spChg chg="mod">
          <ac:chgData name="Haibin Zhu" userId="a2e261bc-1ab1-42c6-b163-ce9dc802355f" providerId="ADAL" clId="{66F68600-41EA-4988-B563-A79818BBC8A2}" dt="2026-08-17T20:22:08.608" v="580" actId="20577"/>
          <ac:spMkLst>
            <pc:docMk/>
            <pc:sldMk cId="2598445029" sldId="339"/>
            <ac:spMk id="3" creationId="{82D0DC7F-8701-EADB-B55B-21A601A3C724}"/>
          </ac:spMkLst>
        </pc:spChg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1422481138" sldId="783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1826490916" sldId="784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461423801" sldId="786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441953245" sldId="787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2627720563" sldId="788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3549013279" sldId="789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3653440532" sldId="790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1574715438" sldId="791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582454360" sldId="792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2982135945" sldId="793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3112958352" sldId="794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2466040181" sldId="795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3918523640" sldId="796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1711230475" sldId="797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125359574" sldId="798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3743455227" sldId="799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2892586921" sldId="800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1246136872" sldId="801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347556000" sldId="804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4140644629" sldId="805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1483866305" sldId="806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219034397" sldId="807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958079732" sldId="808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2071053923" sldId="809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465890805" sldId="810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3794789913" sldId="811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4206195635" sldId="812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3246340795" sldId="813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1764984883" sldId="814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1040880693" sldId="816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360588639" sldId="817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61187267" sldId="818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1451609446" sldId="819"/>
        </pc:sldMkLst>
      </pc:sldChg>
      <pc:sldChg chg="del">
        <pc:chgData name="Haibin Zhu" userId="a2e261bc-1ab1-42c6-b163-ce9dc802355f" providerId="ADAL" clId="{66F68600-41EA-4988-B563-A79818BBC8A2}" dt="2026-08-17T19:21:57.150" v="189" actId="47"/>
        <pc:sldMkLst>
          <pc:docMk/>
          <pc:sldMk cId="22515321" sldId="820"/>
        </pc:sldMkLst>
      </pc:sldChg>
      <pc:sldChg chg="add del setBg">
        <pc:chgData name="Haibin Zhu" userId="a2e261bc-1ab1-42c6-b163-ce9dc802355f" providerId="ADAL" clId="{66F68600-41EA-4988-B563-A79818BBC8A2}" dt="2026-08-17T19:21:57.150" v="189" actId="47"/>
        <pc:sldMkLst>
          <pc:docMk/>
          <pc:sldMk cId="0" sldId="82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A130D4D-F656-4744-9001-21CB6AD378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9344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6ED5798-9B84-43B5-8149-944CC71BEB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22295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CD2D81E-F15E-491A-87C0-B77197847594}" type="slidenum">
              <a:rPr lang="en-US" altLang="zh-CN" smtClean="0">
                <a:latin typeface="Arial" charset="0"/>
              </a:rPr>
              <a:pPr/>
              <a:t>1</a:t>
            </a:fld>
            <a:endParaRPr lang="en-US" altLang="zh-CN">
              <a:latin typeface="Arial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913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The Four Steps</a:t>
            </a:r>
          </a:p>
          <a:p>
            <a:pPr lv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Choose a concept: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Write the name of the topic at the top of a blank piece of paper.</a:t>
            </a:r>
          </a:p>
          <a:p>
            <a:pPr lv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Teach it simply: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Write out an explanation as if you are talking to a young child, using zero jargon or confusing buzzwords.</a:t>
            </a:r>
          </a:p>
          <a:p>
            <a:pPr lv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Find your gaps: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Notice the exact moments you get stuck, hesitate, or rely on complex terms to cover up a weak spot.</a:t>
            </a:r>
          </a:p>
          <a:p>
            <a:pPr lv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Review and refine: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Go back to your source material to fix those gaps, then rewrite your explanation until it is entirely clear and fluent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ED5798-9B84-43B5-8149-944CC71BEB43}" type="slidenum">
              <a:rPr lang="en-US" altLang="zh-CN" smtClean="0"/>
              <a:pPr>
                <a:defRPr/>
              </a:pPr>
              <a:t>19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4080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4B018AC-76D5-40D0-93AC-0D7EE8F0EA4D}" type="slidenum">
              <a:rPr lang="en-US" altLang="zh-CN" smtClean="0">
                <a:latin typeface="Arial" charset="0"/>
              </a:rPr>
              <a:pPr/>
              <a:t>43</a:t>
            </a:fld>
            <a:endParaRPr lang="en-US" altLang="zh-CN">
              <a:latin typeface="Arial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118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CF17B-7788-4304-8BC6-CDE87D842F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8330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5F083-8E94-4917-8520-8D21165548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89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C8347-B31D-4F60-A156-820A7FD1A7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7738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6E5A4-6E91-4C1B-AC9E-C1288EE07A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1548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66738" y="304800"/>
            <a:ext cx="8008937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8FA8B-7369-48C9-B79D-2BD51395606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3120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018" y="1052945"/>
            <a:ext cx="8796481" cy="5116946"/>
          </a:xfrm>
        </p:spPr>
        <p:txBody>
          <a:bodyPr/>
          <a:lstStyle>
            <a:lvl1pPr>
              <a:defRPr sz="2000" b="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439025" cy="889000"/>
          </a:xfrm>
          <a:prstGeom prst="rect">
            <a:avLst/>
          </a:prstGeom>
        </p:spPr>
        <p:txBody>
          <a:bodyPr anchor="ctr"/>
          <a:lstStyle>
            <a:lvl1pPr algn="l">
              <a:defRPr sz="3200" b="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4522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34A32-91CD-40B2-9B12-697A2ED7AC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9073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E5484-1BF9-40BE-B399-8985CD8838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573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68E30-0306-4EC9-A62A-17B0159403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8840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3B2F8-E036-44C9-A017-50C2814CF1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3842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A64E7-7EE9-4D05-867F-9A404063A77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0250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82FE4-2BB9-4A84-BBE4-6F389CE5AF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104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A8240-9C5F-4A33-8E32-06F3040DC1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1178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4F224-E8FF-41BE-A866-BA5176FF90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93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32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2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2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02B754BB-53CB-412B-832A-A8B6E8C475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  <p:sldLayoutId id="2147483928" r:id="rId13"/>
    <p:sldLayoutId id="2147483930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hyperlink" Target="mailto:haibinz@nipissingu.ca" TargetMode="Externa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mailto:haibinz@ieee.org" TargetMode="External"/><Relationship Id="rId5" Type="http://schemas.openxmlformats.org/officeDocument/2006/relationships/image" Target="../media/image1.wmf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9295D8B-9DA3-4548-A967-FC4672FAD346}" type="slidenum">
              <a:rPr lang="en-US" altLang="zh-CN" smtClean="0"/>
              <a:pPr/>
              <a:t>1</a:t>
            </a:fld>
            <a:endParaRPr lang="en-US" altLang="zh-CN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599" y="714148"/>
            <a:ext cx="7790544" cy="1495652"/>
          </a:xfrm>
        </p:spPr>
        <p:txBody>
          <a:bodyPr/>
          <a:lstStyle/>
          <a:p>
            <a:pPr algn="ctr" eaLnBrk="1" hangingPunct="1"/>
            <a:r>
              <a:rPr lang="en-US" altLang="zh-CN" sz="2800" b="1" dirty="0"/>
              <a:t>COSC 1367: Introduction to Problem Solving using Generative AI</a:t>
            </a:r>
            <a:endParaRPr lang="en-US" altLang="zh-CN" sz="5400" b="1" dirty="0">
              <a:ea typeface="宋体" pitchFamily="2" charset="-122"/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401122"/>
            <a:ext cx="6781800" cy="101360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CA" dirty="0"/>
              <a:t>Lecture 11: Carrer Development Using AI</a:t>
            </a:r>
          </a:p>
          <a:p>
            <a:pPr algn="ctr" eaLnBrk="1" hangingPunct="1">
              <a:lnSpc>
                <a:spcPct val="90000"/>
              </a:lnSpc>
            </a:pPr>
            <a:endParaRPr lang="en-US" altLang="zh-CN" sz="24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639F8-B97D-3469-C742-F998C1807D86}"/>
              </a:ext>
            </a:extLst>
          </p:cNvPr>
          <p:cNvSpPr txBox="1"/>
          <p:nvPr/>
        </p:nvSpPr>
        <p:spPr>
          <a:xfrm>
            <a:off x="2057400" y="4953000"/>
            <a:ext cx="4572000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US" altLang="zh-CN" sz="2400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Haibin Zhu </a:t>
            </a:r>
          </a:p>
          <a:p>
            <a:pPr algn="ctr" eaLnBrk="1" hangingPunct="1">
              <a:lnSpc>
                <a:spcPct val="90000"/>
              </a:lnSpc>
            </a:pPr>
            <a:r>
              <a:rPr lang="en-CA" sz="2400" b="1" dirty="0"/>
              <a:t>©</a:t>
            </a:r>
            <a:r>
              <a:rPr lang="en-US" altLang="zh-CN" sz="2400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1097280"/>
            <a:ext cx="579517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AI Has Several Useful Roles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947215" y="5829300"/>
            <a:ext cx="899606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6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80060" y="2400300"/>
            <a:ext cx="1547165" cy="720090"/>
          </a:xfrm>
          <a:prstGeom prst="roundRect">
            <a:avLst/>
          </a:prstGeom>
          <a:solidFill>
            <a:srgbClr val="3769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Tutor</a:t>
            </a:r>
          </a:p>
        </p:txBody>
      </p:sp>
      <p:sp>
        <p:nvSpPr>
          <p:cNvPr id="6" name="Chevron 5"/>
          <p:cNvSpPr/>
          <p:nvPr/>
        </p:nvSpPr>
        <p:spPr>
          <a:xfrm>
            <a:off x="2013509" y="261975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2150668" y="2400300"/>
            <a:ext cx="1547165" cy="720090"/>
          </a:xfrm>
          <a:prstGeom prst="roundRect">
            <a:avLst/>
          </a:prstGeom>
          <a:solidFill>
            <a:srgbClr val="418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Coach</a:t>
            </a:r>
          </a:p>
        </p:txBody>
      </p:sp>
      <p:sp>
        <p:nvSpPr>
          <p:cNvPr id="8" name="Chevron 7"/>
          <p:cNvSpPr/>
          <p:nvPr/>
        </p:nvSpPr>
        <p:spPr>
          <a:xfrm>
            <a:off x="3684117" y="261975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3821277" y="2400300"/>
            <a:ext cx="1547165" cy="720090"/>
          </a:xfrm>
          <a:prstGeom prst="roundRect">
            <a:avLst/>
          </a:prstGeom>
          <a:solidFill>
            <a:srgbClr val="DA91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Critic</a:t>
            </a:r>
          </a:p>
        </p:txBody>
      </p:sp>
      <p:sp>
        <p:nvSpPr>
          <p:cNvPr id="10" name="Chevron 9"/>
          <p:cNvSpPr/>
          <p:nvPr/>
        </p:nvSpPr>
        <p:spPr>
          <a:xfrm>
            <a:off x="5354726" y="261975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5491886" y="2400300"/>
            <a:ext cx="1547165" cy="720090"/>
          </a:xfrm>
          <a:prstGeom prst="round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Simulator</a:t>
            </a:r>
          </a:p>
        </p:txBody>
      </p:sp>
      <p:sp>
        <p:nvSpPr>
          <p:cNvPr id="12" name="Chevron 11"/>
          <p:cNvSpPr/>
          <p:nvPr/>
        </p:nvSpPr>
        <p:spPr>
          <a:xfrm>
            <a:off x="7025335" y="261975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7162495" y="2400300"/>
            <a:ext cx="1547165" cy="720090"/>
          </a:xfrm>
          <a:prstGeom prst="roundRect">
            <a:avLst/>
          </a:prstGeom>
          <a:solidFill>
            <a:srgbClr val="7D5A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Assistant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3669030"/>
            <a:ext cx="8023860" cy="1682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dirty="0"/>
              <a:t>Different problems require different AI roles.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dirty="0"/>
              <a:t>Prompting becomes more effective when you explicitly specify the role, task, context, constraints, and expected output.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dirty="0"/>
              <a:t>Example: “Act as a Socratic tutor. Do not give me the answer immediately; ask questions that help me discover it.”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97880"/>
            <a:ext cx="54902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AI as a Mirror: Developing Self-Awareness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947215" y="5829300"/>
            <a:ext cx="899606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8023860" cy="354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Describe a recent success or difficulty and ask AI to identify possible skills involved.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Ask AI to separate observable facts from your interpretations.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Compare your self-assessment with concrete evidence: grades, completed work, feedback, and outcomes.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Ask for questions—not conclusions—to explore your motivations and priorities.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Do not treat an AI-generated personality description as a diagnosis or objective truth.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8169" y="638330"/>
            <a:ext cx="72880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Exercise 1: Personal Strengths and Growth Areas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3627" y="1895086"/>
            <a:ext cx="4164923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5F6973"/>
                </a:solidFill>
              </a:defRPr>
            </a:pPr>
            <a:r>
              <a:rPr dirty="0"/>
              <a:t>5 minutes individual + 3 minutes discussion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947215" y="5829300"/>
            <a:ext cx="899606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0070" y="2438400"/>
            <a:ext cx="8023860" cy="2718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dirty="0"/>
              <a:t>Write three things you do well and two things you want to improve.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dirty="0"/>
              <a:t>Give AI one concrete example supporting each item.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dirty="0"/>
              <a:t>Prompt: “Based only on the evidence I provide, organize my strengths and development areas. Ask three questions that would make the assessment more reliable.”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dirty="0"/>
              <a:t>Check: Did AI infer anything not supported by your evidence?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dirty="0"/>
              <a:t>Revise your list yourself.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1" y="1097280"/>
            <a:ext cx="736451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From Wishes to Development Goals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947215" y="5829300"/>
            <a:ext cx="899606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9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45770" y="1851660"/>
            <a:ext cx="3943350" cy="377190"/>
          </a:xfrm>
          <a:prstGeom prst="roundRect">
            <a:avLst/>
          </a:prstGeom>
          <a:solidFill>
            <a:srgbClr val="3769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dirty="0"/>
              <a:t>Weak Goal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331720"/>
            <a:ext cx="373761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t>“I want to become better at programming.”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t>Unclear success criterion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t>No deadline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t>No evidence of progress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97730" y="1851660"/>
            <a:ext cx="3943350" cy="377190"/>
          </a:xfrm>
          <a:prstGeom prst="roundRect">
            <a:avLst/>
          </a:prstGeom>
          <a:solidFill>
            <a:srgbClr val="3769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dirty="0"/>
              <a:t>Better Goal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00600" y="2331721"/>
            <a:ext cx="3737610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t>“Within six weeks, I will independently solve 20 intermediate Python problems.”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t>Specific outcome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t>Time bounded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t>Observable evidence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1097280"/>
            <a:ext cx="529023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AI-Assisted SMART Goals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10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80060" y="2297430"/>
            <a:ext cx="1547165" cy="720090"/>
          </a:xfrm>
          <a:prstGeom prst="roundRect">
            <a:avLst/>
          </a:prstGeom>
          <a:solidFill>
            <a:srgbClr val="3769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400"/>
              <a:t>Specific</a:t>
            </a:r>
          </a:p>
        </p:txBody>
      </p:sp>
      <p:sp>
        <p:nvSpPr>
          <p:cNvPr id="6" name="Chevron 5"/>
          <p:cNvSpPr/>
          <p:nvPr/>
        </p:nvSpPr>
        <p:spPr>
          <a:xfrm>
            <a:off x="2013509" y="251688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p:sp>
        <p:nvSpPr>
          <p:cNvPr id="7" name="Rounded Rectangle 6"/>
          <p:cNvSpPr/>
          <p:nvPr/>
        </p:nvSpPr>
        <p:spPr>
          <a:xfrm>
            <a:off x="2150668" y="2297430"/>
            <a:ext cx="1547165" cy="720090"/>
          </a:xfrm>
          <a:prstGeom prst="roundRect">
            <a:avLst/>
          </a:prstGeom>
          <a:solidFill>
            <a:srgbClr val="418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400"/>
              <a:t>Measurable</a:t>
            </a:r>
          </a:p>
        </p:txBody>
      </p:sp>
      <p:sp>
        <p:nvSpPr>
          <p:cNvPr id="8" name="Chevron 7"/>
          <p:cNvSpPr/>
          <p:nvPr/>
        </p:nvSpPr>
        <p:spPr>
          <a:xfrm>
            <a:off x="3684117" y="251688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p:sp>
        <p:nvSpPr>
          <p:cNvPr id="9" name="Rounded Rectangle 8"/>
          <p:cNvSpPr/>
          <p:nvPr/>
        </p:nvSpPr>
        <p:spPr>
          <a:xfrm>
            <a:off x="3821277" y="2297430"/>
            <a:ext cx="1547165" cy="720090"/>
          </a:xfrm>
          <a:prstGeom prst="roundRect">
            <a:avLst/>
          </a:prstGeom>
          <a:solidFill>
            <a:srgbClr val="DA91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400"/>
              <a:t>Achievable</a:t>
            </a:r>
          </a:p>
        </p:txBody>
      </p:sp>
      <p:sp>
        <p:nvSpPr>
          <p:cNvPr id="10" name="Chevron 9"/>
          <p:cNvSpPr/>
          <p:nvPr/>
        </p:nvSpPr>
        <p:spPr>
          <a:xfrm>
            <a:off x="5354726" y="251688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p:sp>
        <p:nvSpPr>
          <p:cNvPr id="11" name="Rounded Rectangle 10"/>
          <p:cNvSpPr/>
          <p:nvPr/>
        </p:nvSpPr>
        <p:spPr>
          <a:xfrm>
            <a:off x="5491886" y="2297430"/>
            <a:ext cx="1547165" cy="720090"/>
          </a:xfrm>
          <a:prstGeom prst="round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400"/>
              <a:t>Relevant</a:t>
            </a:r>
          </a:p>
        </p:txBody>
      </p:sp>
      <p:sp>
        <p:nvSpPr>
          <p:cNvPr id="12" name="Chevron 11"/>
          <p:cNvSpPr/>
          <p:nvPr/>
        </p:nvSpPr>
        <p:spPr>
          <a:xfrm>
            <a:off x="7025335" y="251688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p:sp>
        <p:nvSpPr>
          <p:cNvPr id="13" name="Rounded Rectangle 12"/>
          <p:cNvSpPr/>
          <p:nvPr/>
        </p:nvSpPr>
        <p:spPr>
          <a:xfrm>
            <a:off x="7162495" y="2297430"/>
            <a:ext cx="1547165" cy="720090"/>
          </a:xfrm>
          <a:prstGeom prst="roundRect">
            <a:avLst/>
          </a:prstGeom>
          <a:solidFill>
            <a:srgbClr val="7D5A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400"/>
              <a:t>Time-bound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3600450"/>
            <a:ext cx="8023860" cy="175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/>
              <a:t>AI can challenge vague goals and propose measurable indicators.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/>
              <a:t>Ask it to identify assumptions and unrealistic constraints.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/>
              <a:t>Final goals should reflect your priorities—not simply what AI suggests.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1097280"/>
            <a:ext cx="817243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Prompt Pattern: Turn a Goal into a Plan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8023860" cy="2759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Role: “Act as a learning coach.”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Goal: State exactly what you want to achieve.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Current state: Explain what you already know or can do.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Constraints: Time, resources, deadlines, prerequisites.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Evidence: Define how progress will be demonstrated.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Output: Ask for milestones, weekly actions, checkpoints, and adjustment rules.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535" y="533400"/>
            <a:ext cx="72428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AI for Learning: More Than Getting Answers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12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45770" y="1851660"/>
            <a:ext cx="3943350" cy="377190"/>
          </a:xfrm>
          <a:prstGeom prst="roundRect">
            <a:avLst/>
          </a:prstGeom>
          <a:solidFill>
            <a:srgbClr val="3769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600"/>
              <a:t>Low-Value Use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331720"/>
            <a:ext cx="373761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1600" dirty="0"/>
              <a:t>Copy an answer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1600" dirty="0"/>
              <a:t>Ask for a finished assignment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1600" dirty="0"/>
              <a:t>Accept the first explanation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1600" dirty="0"/>
              <a:t>Memorize generated text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97730" y="1851660"/>
            <a:ext cx="3943350" cy="377190"/>
          </a:xfrm>
          <a:prstGeom prst="roundRect">
            <a:avLst/>
          </a:prstGeom>
          <a:solidFill>
            <a:srgbClr val="3769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600"/>
              <a:t>High-Value Use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00600" y="2331720"/>
            <a:ext cx="3737610" cy="19800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1600"/>
              <a:t>Request multiple explanations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1600"/>
              <a:t>Ask “why?” and “what if?”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1600"/>
              <a:t>Generate practice problems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1600"/>
              <a:t>Explain your answer to AI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1600"/>
              <a:t>Ask AI to find gaps in your reasoning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1097280"/>
            <a:ext cx="383470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The AI Tutor Loop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13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80060" y="2400300"/>
            <a:ext cx="1547165" cy="720090"/>
          </a:xfrm>
          <a:prstGeom prst="roundRect">
            <a:avLst/>
          </a:prstGeom>
          <a:solidFill>
            <a:srgbClr val="3769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600"/>
              <a:t>Diagnose</a:t>
            </a:r>
          </a:p>
        </p:txBody>
      </p:sp>
      <p:sp>
        <p:nvSpPr>
          <p:cNvPr id="6" name="Chevron 5"/>
          <p:cNvSpPr/>
          <p:nvPr/>
        </p:nvSpPr>
        <p:spPr>
          <a:xfrm>
            <a:off x="2013509" y="261975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7" name="Rounded Rectangle 6"/>
          <p:cNvSpPr/>
          <p:nvPr/>
        </p:nvSpPr>
        <p:spPr>
          <a:xfrm>
            <a:off x="2150668" y="2400300"/>
            <a:ext cx="1547165" cy="720090"/>
          </a:xfrm>
          <a:prstGeom prst="roundRect">
            <a:avLst/>
          </a:prstGeom>
          <a:solidFill>
            <a:srgbClr val="418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600"/>
              <a:t>Explain</a:t>
            </a:r>
          </a:p>
        </p:txBody>
      </p:sp>
      <p:sp>
        <p:nvSpPr>
          <p:cNvPr id="8" name="Chevron 7"/>
          <p:cNvSpPr/>
          <p:nvPr/>
        </p:nvSpPr>
        <p:spPr>
          <a:xfrm>
            <a:off x="3684117" y="261975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9" name="Rounded Rectangle 8"/>
          <p:cNvSpPr/>
          <p:nvPr/>
        </p:nvSpPr>
        <p:spPr>
          <a:xfrm>
            <a:off x="3821277" y="2400300"/>
            <a:ext cx="1547165" cy="720090"/>
          </a:xfrm>
          <a:prstGeom prst="roundRect">
            <a:avLst/>
          </a:prstGeom>
          <a:solidFill>
            <a:srgbClr val="DA91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600"/>
              <a:t>Practice</a:t>
            </a:r>
          </a:p>
        </p:txBody>
      </p:sp>
      <p:sp>
        <p:nvSpPr>
          <p:cNvPr id="10" name="Chevron 9"/>
          <p:cNvSpPr/>
          <p:nvPr/>
        </p:nvSpPr>
        <p:spPr>
          <a:xfrm>
            <a:off x="5354726" y="261975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1" name="Rounded Rectangle 10"/>
          <p:cNvSpPr/>
          <p:nvPr/>
        </p:nvSpPr>
        <p:spPr>
          <a:xfrm>
            <a:off x="5491886" y="2400300"/>
            <a:ext cx="1547165" cy="720090"/>
          </a:xfrm>
          <a:prstGeom prst="round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600"/>
              <a:t>Test</a:t>
            </a:r>
          </a:p>
        </p:txBody>
      </p:sp>
      <p:sp>
        <p:nvSpPr>
          <p:cNvPr id="12" name="Chevron 11"/>
          <p:cNvSpPr/>
          <p:nvPr/>
        </p:nvSpPr>
        <p:spPr>
          <a:xfrm>
            <a:off x="7025335" y="261975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3" name="Rounded Rectangle 12"/>
          <p:cNvSpPr/>
          <p:nvPr/>
        </p:nvSpPr>
        <p:spPr>
          <a:xfrm>
            <a:off x="7162495" y="2400300"/>
            <a:ext cx="1547165" cy="720090"/>
          </a:xfrm>
          <a:prstGeom prst="roundRect">
            <a:avLst/>
          </a:prstGeom>
          <a:solidFill>
            <a:srgbClr val="7D5A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600"/>
              <a:t>Correct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3703320"/>
            <a:ext cx="8023860" cy="175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/>
              <a:t>Learning improves when AI interaction becomes a feedback loop.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/>
              <a:t>Ask the AI to adapt difficulty based on your answers.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/>
              <a:t>Require explanations for mistakes, then solve a similar problem without help.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1097280"/>
            <a:ext cx="845616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Example: Learn Neural Networks with AI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8023860" cy="3580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Start: “Explain a neuron to a first-year CS student using an object-oriented analogy.”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Deepen: “Now explain weights, bias, activation, and loss mathematically.”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Check: “Give me three conceptual questions. Do not show answers until I respond.”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Transfer: “Give me a new real-world problem where a neural network might be appropriate.”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Reflect: “Based on my answers, identify exactly what I still misunderstand.”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1097280"/>
            <a:ext cx="749275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Use the Feynman Technique with AI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15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80060" y="2366010"/>
            <a:ext cx="1547165" cy="720090"/>
          </a:xfrm>
          <a:prstGeom prst="roundRect">
            <a:avLst/>
          </a:prstGeom>
          <a:solidFill>
            <a:srgbClr val="3769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Choose Concept</a:t>
            </a:r>
          </a:p>
        </p:txBody>
      </p:sp>
      <p:sp>
        <p:nvSpPr>
          <p:cNvPr id="6" name="Chevron 5"/>
          <p:cNvSpPr/>
          <p:nvPr/>
        </p:nvSpPr>
        <p:spPr>
          <a:xfrm>
            <a:off x="2013509" y="258546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2150668" y="2366010"/>
            <a:ext cx="1547165" cy="720090"/>
          </a:xfrm>
          <a:prstGeom prst="roundRect">
            <a:avLst/>
          </a:prstGeom>
          <a:solidFill>
            <a:srgbClr val="418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Explain Simply</a:t>
            </a:r>
          </a:p>
        </p:txBody>
      </p:sp>
      <p:sp>
        <p:nvSpPr>
          <p:cNvPr id="8" name="Chevron 7"/>
          <p:cNvSpPr/>
          <p:nvPr/>
        </p:nvSpPr>
        <p:spPr>
          <a:xfrm>
            <a:off x="3684117" y="258546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3821277" y="2366010"/>
            <a:ext cx="1547165" cy="720090"/>
          </a:xfrm>
          <a:prstGeom prst="roundRect">
            <a:avLst/>
          </a:prstGeom>
          <a:solidFill>
            <a:srgbClr val="DA91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Find Gaps</a:t>
            </a:r>
          </a:p>
        </p:txBody>
      </p:sp>
      <p:sp>
        <p:nvSpPr>
          <p:cNvPr id="10" name="Chevron 9"/>
          <p:cNvSpPr/>
          <p:nvPr/>
        </p:nvSpPr>
        <p:spPr>
          <a:xfrm>
            <a:off x="5354726" y="258546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5491886" y="2366010"/>
            <a:ext cx="1547165" cy="720090"/>
          </a:xfrm>
          <a:prstGeom prst="round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Relearn</a:t>
            </a:r>
          </a:p>
        </p:txBody>
      </p:sp>
      <p:sp>
        <p:nvSpPr>
          <p:cNvPr id="12" name="Chevron 11"/>
          <p:cNvSpPr/>
          <p:nvPr/>
        </p:nvSpPr>
        <p:spPr>
          <a:xfrm>
            <a:off x="7025335" y="258546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7162495" y="2366010"/>
            <a:ext cx="1547165" cy="720090"/>
          </a:xfrm>
          <a:prstGeom prst="roundRect">
            <a:avLst/>
          </a:prstGeom>
          <a:solidFill>
            <a:srgbClr val="7D5A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Explain Again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3737611"/>
            <a:ext cx="8023860" cy="1426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Tell AI: “I will explain the concept in my own words. Identify unclear, incorrect, or unsupported parts.”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Important: AI is checking your explanation; you still need to verify disputed facts with reliable sources.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762000"/>
            <a:ext cx="420660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Learning Objectives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947215" y="5829300"/>
            <a:ext cx="899606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7190" y="1920241"/>
            <a:ext cx="8385810" cy="35291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/>
              <a:t>Explain how generative AI can support continuous </a:t>
            </a:r>
            <a:r>
              <a:rPr lang="en-CA" dirty="0"/>
              <a:t>career-development</a:t>
            </a:r>
            <a:r>
              <a:rPr dirty="0"/>
              <a:t>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/>
              <a:t>Use AI to identify strengths, gaps, goals, and learning priorities.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/>
              <a:t>Apply AI for learning, communication, creativity, career development, and reflection.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/>
              <a:t>Design prompts that turn AI into a tutor, coach, critic, simulator, and planning assistant.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/>
              <a:t>Evaluate AI advice using evidence, common sense, personal context, and independent judgment.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/>
              <a:t>Build a practical AI-assisted </a:t>
            </a:r>
            <a:r>
              <a:rPr lang="en-CA" dirty="0"/>
              <a:t>Career</a:t>
            </a:r>
            <a:r>
              <a:rPr dirty="0"/>
              <a:t> Development Plan (</a:t>
            </a:r>
            <a:r>
              <a:rPr lang="en-CA" dirty="0"/>
              <a:t>C</a:t>
            </a:r>
            <a:r>
              <a:rPr dirty="0"/>
              <a:t>DP).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1097280"/>
            <a:ext cx="478368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AI for Critical Thinking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8023860" cy="306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Ask for competing explanations rather than one answer.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Ask: “What assumptions does this argument depend on?”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Ask: “What evidence would change the conclusion?”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Ask AI to construct the strongest counterargument.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Compare AI's claims with known facts, primary sources, calculations, or experiments.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Use disagreement as a signal to investigate—not as proof that either side is correct.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1097280"/>
            <a:ext cx="781335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Common Sense as an AI Safety Check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1"/>
            <a:ext cx="8023860" cy="2759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/>
              <a:t>Does the answer contradict everyday physical reality?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/>
              <a:t>Are the numbers plausible in scale and units?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/>
              <a:t>Does the proposed action violate obvious constraints?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/>
              <a:t>Does cause appear before effect?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/>
              <a:t>Are important conditions missing?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/>
              <a:t>Would a knowledgeable human reasonably ask for more information before deciding?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1097280"/>
            <a:ext cx="583044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/>
              <a:t>AI for Communication Skills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19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8023860" cy="29649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Practice explaining the same idea to different audiences.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Ask for feedback on clarity, organization, tone, and assumptions.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Simulate difficult conversations before having them.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Compare concise, formal, persuasive, and technical versions.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Do not let AI erase your own voice; use feedback to improve your communication skills.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1097280"/>
            <a:ext cx="619432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/>
              <a:t>Audience Adaptation Exercise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8023860" cy="2759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Choose one technical concept you know.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Explain it in 100 words to a classmate.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Ask AI to identify jargon and hidden assumptions.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Rewrite it for a</a:t>
            </a:r>
            <a:r>
              <a:rPr lang="en-CA" sz="2000" dirty="0"/>
              <a:t>n</a:t>
            </a:r>
            <a:r>
              <a:rPr sz="2000" dirty="0"/>
              <a:t> </a:t>
            </a:r>
            <a:r>
              <a:rPr lang="en-CA" sz="2000" dirty="0"/>
              <a:t>18</a:t>
            </a:r>
            <a:r>
              <a:rPr sz="2000" dirty="0"/>
              <a:t>-year-old</a:t>
            </a:r>
            <a:r>
              <a:rPr lang="en-CA" sz="2000" dirty="0"/>
              <a:t> student</a:t>
            </a:r>
            <a:r>
              <a:rPr sz="2000" dirty="0"/>
              <a:t>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Rewrite it for a computer science professor.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Discuss: What changed—vocabulary, detail, examples, assumptions, or structure?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1097280"/>
            <a:ext cx="499527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AI as a Practice Partner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21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45770" y="1851660"/>
            <a:ext cx="3943350" cy="377190"/>
          </a:xfrm>
          <a:prstGeom prst="roundRect">
            <a:avLst/>
          </a:prstGeom>
          <a:solidFill>
            <a:srgbClr val="3769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2000"/>
              <a:t>Simulation Possibilities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331720"/>
            <a:ext cx="3737610" cy="2759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Job interview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Oral examination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Research presentation Q&amp;A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Customer conversation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Team conflict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Negotiation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97730" y="1851660"/>
            <a:ext cx="3943350" cy="377190"/>
          </a:xfrm>
          <a:prstGeom prst="roundRect">
            <a:avLst/>
          </a:prstGeom>
          <a:solidFill>
            <a:srgbClr val="3769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2000"/>
              <a:t>Effective Prompting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00600" y="2331720"/>
            <a:ext cx="3737610" cy="3272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Specify counterpart's role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Specify difficulty level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Respond one turn at a time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Do not reveal ideal answer first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Give feedback after the simulation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1097280"/>
            <a:ext cx="591219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/>
              <a:t>Example: AI Mock Interview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22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8023860" cy="3580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“Act as an interviewer for an entry-level software developer position.”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“Ask one question at a time and wait for my response.”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“Include technical, behavioral, and problem-solving questions.”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“After each answer, rate clarity, evidence, and relevance from 1–5.”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“At the end, identify my three highest-priority improvement areas and give me another question targeting each one.”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1097280"/>
            <a:ext cx="525656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/>
              <a:t>AI for Career Exploration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23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8023860" cy="306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Explore possible roles based on skills and interests.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Compare job families and the competencies they require.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Translate a long-term career goal into near-term skill-building actions.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Generate questions to ask professionals or mentors.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Analyze a job description to identify skill gaps.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Remember: AI may have incomplete or outdated information about specific employers or labor markets.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1097280"/>
            <a:ext cx="509626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/>
              <a:t>Build a Skills Gap Matrix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24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45770" y="1851660"/>
            <a:ext cx="3943350" cy="377190"/>
          </a:xfrm>
          <a:prstGeom prst="roundRect">
            <a:avLst/>
          </a:prstGeom>
          <a:solidFill>
            <a:srgbClr val="3769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2000"/>
              <a:t>Step 1: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331720"/>
            <a:ext cx="373761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Target role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Required skills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Your current evidence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Missing evidence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97730" y="1851660"/>
            <a:ext cx="3943350" cy="377190"/>
          </a:xfrm>
          <a:prstGeom prst="roundRect">
            <a:avLst/>
          </a:prstGeom>
          <a:solidFill>
            <a:srgbClr val="3769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2000"/>
              <a:t>Step 2: Action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00600" y="2331720"/>
            <a:ext cx="3737610" cy="2041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Priority level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Learning activity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Practice project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Target date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Proof of competence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1097280"/>
            <a:ext cx="815800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/>
              <a:t>AI for Creativity and Idea Development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8023860" cy="2759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Generate alternatives when you are stuck.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Combine ideas from different domains.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Ask for unusual constraints to force new thinking.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Use AI to critique feasibility after divergent brainstorming.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Separate idea generation from idea evaluation.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Human value remains essential: novelty without usefulness is not a solution.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1097280"/>
            <a:ext cx="697498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/>
              <a:t>Divergent → Convergent Thinking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26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80060" y="2400300"/>
            <a:ext cx="1547165" cy="720090"/>
          </a:xfrm>
          <a:prstGeom prst="roundRect">
            <a:avLst/>
          </a:prstGeom>
          <a:solidFill>
            <a:srgbClr val="3769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600"/>
              <a:t>Problem</a:t>
            </a:r>
          </a:p>
        </p:txBody>
      </p:sp>
      <p:sp>
        <p:nvSpPr>
          <p:cNvPr id="6" name="Chevron 5"/>
          <p:cNvSpPr/>
          <p:nvPr/>
        </p:nvSpPr>
        <p:spPr>
          <a:xfrm>
            <a:off x="2013509" y="261975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7" name="Rounded Rectangle 6"/>
          <p:cNvSpPr/>
          <p:nvPr/>
        </p:nvSpPr>
        <p:spPr>
          <a:xfrm>
            <a:off x="2150668" y="2400300"/>
            <a:ext cx="1547165" cy="720090"/>
          </a:xfrm>
          <a:prstGeom prst="roundRect">
            <a:avLst/>
          </a:prstGeom>
          <a:solidFill>
            <a:srgbClr val="418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600"/>
              <a:t>Many Ideas</a:t>
            </a:r>
          </a:p>
        </p:txBody>
      </p:sp>
      <p:sp>
        <p:nvSpPr>
          <p:cNvPr id="8" name="Chevron 7"/>
          <p:cNvSpPr/>
          <p:nvPr/>
        </p:nvSpPr>
        <p:spPr>
          <a:xfrm>
            <a:off x="3684117" y="261975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9" name="Rounded Rectangle 8"/>
          <p:cNvSpPr/>
          <p:nvPr/>
        </p:nvSpPr>
        <p:spPr>
          <a:xfrm>
            <a:off x="3821277" y="2400300"/>
            <a:ext cx="1547165" cy="720090"/>
          </a:xfrm>
          <a:prstGeom prst="roundRect">
            <a:avLst/>
          </a:prstGeom>
          <a:solidFill>
            <a:srgbClr val="DA91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600"/>
              <a:t>Criteria</a:t>
            </a:r>
          </a:p>
        </p:txBody>
      </p:sp>
      <p:sp>
        <p:nvSpPr>
          <p:cNvPr id="10" name="Chevron 9"/>
          <p:cNvSpPr/>
          <p:nvPr/>
        </p:nvSpPr>
        <p:spPr>
          <a:xfrm>
            <a:off x="5354726" y="261975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1" name="Rounded Rectangle 10"/>
          <p:cNvSpPr/>
          <p:nvPr/>
        </p:nvSpPr>
        <p:spPr>
          <a:xfrm>
            <a:off x="5491886" y="2400300"/>
            <a:ext cx="1547165" cy="720090"/>
          </a:xfrm>
          <a:prstGeom prst="round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600"/>
              <a:t>Evaluate</a:t>
            </a:r>
          </a:p>
        </p:txBody>
      </p:sp>
      <p:sp>
        <p:nvSpPr>
          <p:cNvPr id="12" name="Chevron 11"/>
          <p:cNvSpPr/>
          <p:nvPr/>
        </p:nvSpPr>
        <p:spPr>
          <a:xfrm>
            <a:off x="7025335" y="261975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3" name="Rounded Rectangle 12"/>
          <p:cNvSpPr/>
          <p:nvPr/>
        </p:nvSpPr>
        <p:spPr>
          <a:xfrm>
            <a:off x="7162495" y="2400300"/>
            <a:ext cx="1547165" cy="720090"/>
          </a:xfrm>
          <a:prstGeom prst="roundRect">
            <a:avLst/>
          </a:prstGeom>
          <a:solidFill>
            <a:srgbClr val="7D5A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600"/>
              <a:t>Select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3703320"/>
            <a:ext cx="8023860" cy="183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AI is particularly useful for expanding the solution space.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Humans should define important criteria and make context-sensitive trade-offs.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Ask AI to show why each option meets—or fails—your criteria.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0060" y="889387"/>
            <a:ext cx="371608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Lecture Roadmap</a:t>
            </a:r>
          </a:p>
        </p:txBody>
      </p:sp>
      <p:sp>
        <p:nvSpPr>
          <p:cNvPr id="4" name="Rectangle 3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947215" y="5829300"/>
            <a:ext cx="899606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91197" y="2395915"/>
            <a:ext cx="1547165" cy="720090"/>
          </a:xfrm>
          <a:prstGeom prst="roundRect">
            <a:avLst/>
          </a:prstGeom>
          <a:solidFill>
            <a:srgbClr val="3769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1. Know Yourself</a:t>
            </a:r>
          </a:p>
        </p:txBody>
      </p:sp>
      <p:sp>
        <p:nvSpPr>
          <p:cNvPr id="7" name="Chevron 6"/>
          <p:cNvSpPr/>
          <p:nvPr/>
        </p:nvSpPr>
        <p:spPr>
          <a:xfrm>
            <a:off x="2024646" y="2615371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2161805" y="2395915"/>
            <a:ext cx="1547165" cy="720090"/>
          </a:xfrm>
          <a:prstGeom prst="roundRect">
            <a:avLst/>
          </a:prstGeom>
          <a:solidFill>
            <a:srgbClr val="418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2. Set Goals</a:t>
            </a:r>
          </a:p>
        </p:txBody>
      </p:sp>
      <p:sp>
        <p:nvSpPr>
          <p:cNvPr id="9" name="Chevron 8"/>
          <p:cNvSpPr/>
          <p:nvPr/>
        </p:nvSpPr>
        <p:spPr>
          <a:xfrm>
            <a:off x="3695254" y="2615371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3832414" y="2395915"/>
            <a:ext cx="1547165" cy="720090"/>
          </a:xfrm>
          <a:prstGeom prst="roundRect">
            <a:avLst/>
          </a:prstGeom>
          <a:solidFill>
            <a:srgbClr val="DA91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3. Learn</a:t>
            </a:r>
          </a:p>
        </p:txBody>
      </p:sp>
      <p:sp>
        <p:nvSpPr>
          <p:cNvPr id="11" name="Chevron 10"/>
          <p:cNvSpPr/>
          <p:nvPr/>
        </p:nvSpPr>
        <p:spPr>
          <a:xfrm>
            <a:off x="5365863" y="2615371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5503023" y="2395915"/>
            <a:ext cx="1547165" cy="720090"/>
          </a:xfrm>
          <a:prstGeom prst="round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4. Practice</a:t>
            </a:r>
          </a:p>
        </p:txBody>
      </p:sp>
      <p:sp>
        <p:nvSpPr>
          <p:cNvPr id="13" name="Chevron 12"/>
          <p:cNvSpPr/>
          <p:nvPr/>
        </p:nvSpPr>
        <p:spPr>
          <a:xfrm>
            <a:off x="7036472" y="2615371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7173632" y="2395915"/>
            <a:ext cx="1547165" cy="720090"/>
          </a:xfrm>
          <a:prstGeom prst="roundRect">
            <a:avLst/>
          </a:prstGeom>
          <a:solidFill>
            <a:srgbClr val="7D5A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5. Reflect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3840479"/>
            <a:ext cx="80238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  <a:defRPr sz="2000">
                <a:solidFill>
                  <a:srgbClr val="232323"/>
                </a:solidFill>
              </a:defRPr>
            </a:pPr>
            <a:r>
              <a:rPr sz="2400" dirty="0"/>
              <a:t>AI can support every stage—but the person remains responsible for goals, decisions, effort, and consequences.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1097280"/>
            <a:ext cx="535755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/>
              <a:t>AI for Habit Development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27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8023860" cy="306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Convert a broad intention into a small repeatable behavior.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Identify triggers, obstacles, and fallback actions.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Use implementation intentions: “If X happens, I will do Y.”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Track evidence of behavior rather than relying only on motivation.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Review weekly and adjust the system.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Avoid building a plan so complicated that maintaining the plan becomes the task.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1097280"/>
            <a:ext cx="844173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/>
              <a:t>Example: Building a Daily Learning Habit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28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8023860" cy="3375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Goal: improve programming problem-solving.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Trigger: immediately after breakfast.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Action: solve one 20-minute problem without AI.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AI support: request a hint only after documenting your attempt.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Feedback: ask AI to compare alternative solutions after you finish.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Evidence: record problem, time, errors, insight, and whether you solved it independently.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1097280"/>
            <a:ext cx="858279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Reflection: Turn Experience into Learning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29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80060" y="2331720"/>
            <a:ext cx="1547165" cy="720090"/>
          </a:xfrm>
          <a:prstGeom prst="roundRect">
            <a:avLst/>
          </a:prstGeom>
          <a:solidFill>
            <a:srgbClr val="3769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What Happened?</a:t>
            </a:r>
          </a:p>
        </p:txBody>
      </p:sp>
      <p:sp>
        <p:nvSpPr>
          <p:cNvPr id="6" name="Chevron 5"/>
          <p:cNvSpPr/>
          <p:nvPr/>
        </p:nvSpPr>
        <p:spPr>
          <a:xfrm>
            <a:off x="2013509" y="255117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2150668" y="2331720"/>
            <a:ext cx="1547165" cy="720090"/>
          </a:xfrm>
          <a:prstGeom prst="roundRect">
            <a:avLst/>
          </a:prstGeom>
          <a:solidFill>
            <a:srgbClr val="418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Why?</a:t>
            </a:r>
          </a:p>
        </p:txBody>
      </p:sp>
      <p:sp>
        <p:nvSpPr>
          <p:cNvPr id="8" name="Chevron 7"/>
          <p:cNvSpPr/>
          <p:nvPr/>
        </p:nvSpPr>
        <p:spPr>
          <a:xfrm>
            <a:off x="3684117" y="255117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3821277" y="2331720"/>
            <a:ext cx="1547165" cy="720090"/>
          </a:xfrm>
          <a:prstGeom prst="roundRect">
            <a:avLst/>
          </a:prstGeom>
          <a:solidFill>
            <a:srgbClr val="DA91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What Learned?</a:t>
            </a:r>
          </a:p>
        </p:txBody>
      </p:sp>
      <p:sp>
        <p:nvSpPr>
          <p:cNvPr id="10" name="Chevron 9"/>
          <p:cNvSpPr/>
          <p:nvPr/>
        </p:nvSpPr>
        <p:spPr>
          <a:xfrm>
            <a:off x="5354726" y="255117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5491886" y="2331720"/>
            <a:ext cx="1547165" cy="720090"/>
          </a:xfrm>
          <a:prstGeom prst="round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What Changes?</a:t>
            </a:r>
          </a:p>
        </p:txBody>
      </p:sp>
      <p:sp>
        <p:nvSpPr>
          <p:cNvPr id="12" name="Chevron 11"/>
          <p:cNvSpPr/>
          <p:nvPr/>
        </p:nvSpPr>
        <p:spPr>
          <a:xfrm>
            <a:off x="7025335" y="255117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7162495" y="2331720"/>
            <a:ext cx="1547165" cy="720090"/>
          </a:xfrm>
          <a:prstGeom prst="roundRect">
            <a:avLst/>
          </a:prstGeom>
          <a:solidFill>
            <a:srgbClr val="7D5A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Try Again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3669030"/>
            <a:ext cx="8023860" cy="13644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/>
              <a:t>AI can structure reflection, but the experience and interpretation are yours.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/>
              <a:t>Good reflection connects events, decisions, outcomes, evidence, and future action.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1" y="1097280"/>
            <a:ext cx="562846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/>
              <a:t>A Useful Reflection Prompt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30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8023860" cy="3683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“I will describe an experience.”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“First, separate facts from my interpretations.”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“Ask me what I intended, what I did, and what happened.”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“Identify possible alternative explanations without assuming they are true.”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“Help me derive two lessons and one specific action for next time.”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“End by asking what evidence would show that I improved.”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1097280"/>
            <a:ext cx="798167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/>
              <a:t>Risks of AI-Assisted Self-Development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31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45770" y="1851660"/>
            <a:ext cx="3943350" cy="377190"/>
          </a:xfrm>
          <a:prstGeom prst="roundRect">
            <a:avLst/>
          </a:prstGeom>
          <a:solidFill>
            <a:srgbClr val="3769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2000"/>
              <a:t>Risk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331720"/>
            <a:ext cx="3737610" cy="2451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Overdependence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False information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False confidence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Generic advice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Privacy exposure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Loss of authentic voice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97730" y="1851660"/>
            <a:ext cx="3943350" cy="377190"/>
          </a:xfrm>
          <a:prstGeom prst="roundRect">
            <a:avLst/>
          </a:prstGeom>
          <a:solidFill>
            <a:srgbClr val="3769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2000"/>
              <a:t>Response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00600" y="2331720"/>
            <a:ext cx="3794760" cy="3375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Attempt tasks independently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Verify important claims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Demand evidence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Provide relevant context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Do not disclose sensitive data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Rewrite and decide yourself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1" y="1097280"/>
            <a:ext cx="456407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/>
              <a:t>The Dependency Trap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32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9956" y="2053926"/>
            <a:ext cx="8023860" cy="26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/>
              <a:t>If AI always solves the hard part, your output may improve while your capability does not.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/>
              <a:t>Productivity and learning are different objectives.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/>
              <a:t>Use a “human-first” rule for skill development: attempt → document reasoning → request help → compare → retry.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/>
              <a:t>Gradually reduce assistance as competence increases.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/>
              <a:t>Ask: “Could I perform this task tomorrow without AI?”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990600"/>
            <a:ext cx="634660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When NOT to Rely on AI Alone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33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8023860" cy="3375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High-stakes medical, legal, financial, or safety decisions.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Claims requiring current or authoritative information.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Decisions involving values, relationships, or consequences AI cannot experience.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Assessments where AI assistance is prohibited.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Situations where confidential or sensitive information should not be shared.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 dirty="0"/>
              <a:t>Any answer that appears surprising, implausible, or inconsistent with established facts.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870502"/>
            <a:ext cx="473559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Personal AI Use Policy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34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1"/>
            <a:ext cx="8023860" cy="306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Before AI: What should I think through myself first?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During AI: What information is appropriate to provide?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After AI: What must I verify?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Learning: What part must I be able to reproduce independently?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Authorship: What must remain genuinely my work?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Accountability: Who is responsible for the final decision? — I am.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609600"/>
            <a:ext cx="87668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Capstone Exercise: AI-Assisted Personal Development Plan</a:t>
            </a:r>
          </a:p>
        </p:txBody>
      </p:sp>
      <p:sp>
        <p:nvSpPr>
          <p:cNvPr id="4" name="Rectangle 3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920241"/>
            <a:ext cx="8023860" cy="31649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700">
                <a:solidFill>
                  <a:srgbClr val="232323"/>
                </a:solidFill>
              </a:defRPr>
            </a:pPr>
            <a:r>
              <a:rPr dirty="0"/>
              <a:t>Choose ONE development goal for the next </a:t>
            </a:r>
            <a:r>
              <a:rPr lang="en-CA" dirty="0"/>
              <a:t>2-3</a:t>
            </a:r>
            <a:r>
              <a:rPr dirty="0"/>
              <a:t> </a:t>
            </a:r>
            <a:r>
              <a:rPr lang="en-CA" dirty="0"/>
              <a:t>month</a:t>
            </a:r>
            <a:r>
              <a:rPr dirty="0"/>
              <a:t>s.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700">
                <a:solidFill>
                  <a:srgbClr val="232323"/>
                </a:solidFill>
              </a:defRPr>
            </a:pPr>
            <a:r>
              <a:rPr dirty="0"/>
              <a:t>Define your current state using concrete evidence.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700">
                <a:solidFill>
                  <a:srgbClr val="232323"/>
                </a:solidFill>
              </a:defRPr>
            </a:pPr>
            <a:r>
              <a:rPr dirty="0"/>
              <a:t>Define a measurable target and deadline.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700">
                <a:solidFill>
                  <a:srgbClr val="232323"/>
                </a:solidFill>
              </a:defRPr>
            </a:pPr>
            <a:r>
              <a:rPr dirty="0"/>
              <a:t>Ask AI for a milestone-based plan under your real constraints.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700">
                <a:solidFill>
                  <a:srgbClr val="232323"/>
                </a:solidFill>
              </a:defRPr>
            </a:pPr>
            <a:r>
              <a:rPr dirty="0"/>
              <a:t>Add independent practice where AI is intentionally restricted.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700">
                <a:solidFill>
                  <a:srgbClr val="232323"/>
                </a:solidFill>
              </a:defRPr>
            </a:pPr>
            <a:r>
              <a:rPr dirty="0"/>
              <a:t>Define weekly evidence of progress.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700">
                <a:solidFill>
                  <a:srgbClr val="232323"/>
                </a:solidFill>
              </a:defRPr>
            </a:pPr>
            <a:r>
              <a:rPr dirty="0"/>
              <a:t>Identify two risks and fallback actions.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700">
                <a:solidFill>
                  <a:srgbClr val="232323"/>
                </a:solidFill>
              </a:defRPr>
            </a:pPr>
            <a:r>
              <a:rPr dirty="0"/>
              <a:t>Review the AI plan and change at least one recommendation using your own judgment.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5388" y="634226"/>
            <a:ext cx="341952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3200" dirty="0"/>
              <a:t>PDP Template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36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45770" y="1851660"/>
            <a:ext cx="3943350" cy="377190"/>
          </a:xfrm>
          <a:prstGeom prst="roundRect">
            <a:avLst/>
          </a:prstGeom>
          <a:solidFill>
            <a:srgbClr val="3769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2000"/>
              <a:t>Define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331720"/>
            <a:ext cx="3737610" cy="2041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My development goal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Why it matters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Current evidence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Target evidence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Deadline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97730" y="1851660"/>
            <a:ext cx="3943350" cy="377190"/>
          </a:xfrm>
          <a:prstGeom prst="roundRect">
            <a:avLst/>
          </a:prstGeom>
          <a:solidFill>
            <a:srgbClr val="3769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2000"/>
              <a:t>Execute &amp; Review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00600" y="2331720"/>
            <a:ext cx="3737610" cy="2041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Weekly actions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AI's role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Independent practice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Progress measure</a:t>
            </a:r>
          </a:p>
          <a:p>
            <a:pPr marL="342900" indent="-34290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sz="2000"/>
              <a:t>Adjustment rule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2793E-A2E8-84F2-80D9-BA468DB34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What is life?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4DE37-7F07-687E-1356-CA5B5382F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752599"/>
            <a:ext cx="8686800" cy="4492625"/>
          </a:xfrm>
        </p:spPr>
        <p:txBody>
          <a:bodyPr/>
          <a:lstStyle/>
          <a:p>
            <a:pPr lvl="0"/>
            <a:r>
              <a:rPr lang="en-CA" sz="1800" b="1" dirty="0"/>
              <a:t>Existence</a:t>
            </a:r>
            <a:r>
              <a:rPr lang="en-CA" sz="1800" dirty="0"/>
              <a:t> — We have limited time in the world. </a:t>
            </a:r>
          </a:p>
          <a:p>
            <a:pPr lvl="0"/>
            <a:r>
              <a:rPr lang="en-CA" sz="1800" b="1" dirty="0"/>
              <a:t>Needs</a:t>
            </a:r>
            <a:r>
              <a:rPr lang="en-CA" sz="1800" dirty="0"/>
              <a:t> — We need food, safety, belonging, respect, and opportunities for growth. </a:t>
            </a:r>
          </a:p>
          <a:p>
            <a:pPr lvl="0"/>
            <a:r>
              <a:rPr lang="en-CA" sz="1800" b="1" dirty="0"/>
              <a:t>Experience</a:t>
            </a:r>
            <a:r>
              <a:rPr lang="en-CA" sz="1800" dirty="0"/>
              <a:t> — We learn through successes, failures, happiness, difficulty, and relationships. </a:t>
            </a:r>
          </a:p>
          <a:p>
            <a:pPr lvl="0"/>
            <a:r>
              <a:rPr lang="en-CA" sz="1800" b="1" dirty="0"/>
              <a:t>Choice</a:t>
            </a:r>
            <a:r>
              <a:rPr lang="en-CA" sz="1800" dirty="0"/>
              <a:t> — We continually make decisions about what to do and who to become. </a:t>
            </a:r>
          </a:p>
          <a:p>
            <a:pPr lvl="0"/>
            <a:r>
              <a:rPr lang="en-CA" sz="1800" b="1" dirty="0"/>
              <a:t>Relationships</a:t>
            </a:r>
            <a:r>
              <a:rPr lang="en-CA" sz="1800" dirty="0"/>
              <a:t> — Much of life's meaning comes from family, friendship, community, and collaboration. </a:t>
            </a:r>
          </a:p>
          <a:p>
            <a:pPr lvl="0"/>
            <a:r>
              <a:rPr lang="en-CA" sz="1800" b="1" dirty="0"/>
              <a:t>Growth</a:t>
            </a:r>
            <a:r>
              <a:rPr lang="en-CA" sz="1800" dirty="0"/>
              <a:t> — We develop knowledge, abilities, character, and wisdom. </a:t>
            </a:r>
          </a:p>
          <a:p>
            <a:pPr lvl="0"/>
            <a:r>
              <a:rPr lang="en-CA" sz="1800" b="1" dirty="0"/>
              <a:t>Contribution</a:t>
            </a:r>
            <a:r>
              <a:rPr lang="en-CA" sz="1800" dirty="0"/>
              <a:t> — We can create value for other people and society. </a:t>
            </a:r>
          </a:p>
          <a:p>
            <a:pPr lvl="0"/>
            <a:r>
              <a:rPr lang="en-CA" sz="1800" b="1" dirty="0"/>
              <a:t>Meaning</a:t>
            </a:r>
            <a:r>
              <a:rPr lang="en-CA" sz="1800" dirty="0"/>
              <a:t> — We decide what is important enough to spend our limited time pursuing.</a:t>
            </a:r>
          </a:p>
          <a:p>
            <a:endParaRPr lang="en-CA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E92D3C-D9D1-36C2-9FA7-C0715DBFC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83091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1302" y="609600"/>
            <a:ext cx="74714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Class Discussion: Who Is Developing—You or the AI?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37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8023860" cy="2949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If AI writes a better answer for you, have you improved?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If AI explains your mistake and you can later solve a new problem, have you improved?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How can we distinguish AI-assisted performance from personal competence?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What evidence should a student collect to demonstrate genuine learning?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sz="2000" dirty="0"/>
              <a:t>Can using less AI sometimes produce more development?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522625"/>
            <a:ext cx="76962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A Simple Principle: AI + Human Intelligence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38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80060" y="2400300"/>
            <a:ext cx="1547165" cy="720090"/>
          </a:xfrm>
          <a:prstGeom prst="roundRect">
            <a:avLst/>
          </a:prstGeom>
          <a:solidFill>
            <a:srgbClr val="3769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Human Goal</a:t>
            </a:r>
          </a:p>
        </p:txBody>
      </p:sp>
      <p:sp>
        <p:nvSpPr>
          <p:cNvPr id="6" name="Chevron 5"/>
          <p:cNvSpPr/>
          <p:nvPr/>
        </p:nvSpPr>
        <p:spPr>
          <a:xfrm>
            <a:off x="2013509" y="261975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2150668" y="2400300"/>
            <a:ext cx="1547165" cy="720090"/>
          </a:xfrm>
          <a:prstGeom prst="roundRect">
            <a:avLst/>
          </a:prstGeom>
          <a:solidFill>
            <a:srgbClr val="418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AI Assistance</a:t>
            </a:r>
          </a:p>
        </p:txBody>
      </p:sp>
      <p:sp>
        <p:nvSpPr>
          <p:cNvPr id="8" name="Chevron 7"/>
          <p:cNvSpPr/>
          <p:nvPr/>
        </p:nvSpPr>
        <p:spPr>
          <a:xfrm>
            <a:off x="3684117" y="261975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3821277" y="2400300"/>
            <a:ext cx="1547165" cy="720090"/>
          </a:xfrm>
          <a:prstGeom prst="roundRect">
            <a:avLst/>
          </a:prstGeom>
          <a:solidFill>
            <a:srgbClr val="DA91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Human Judgment</a:t>
            </a:r>
          </a:p>
        </p:txBody>
      </p:sp>
      <p:sp>
        <p:nvSpPr>
          <p:cNvPr id="10" name="Chevron 9"/>
          <p:cNvSpPr/>
          <p:nvPr/>
        </p:nvSpPr>
        <p:spPr>
          <a:xfrm>
            <a:off x="5354726" y="261975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5491886" y="2400300"/>
            <a:ext cx="1547165" cy="720090"/>
          </a:xfrm>
          <a:prstGeom prst="round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Human Action</a:t>
            </a:r>
          </a:p>
        </p:txBody>
      </p:sp>
      <p:sp>
        <p:nvSpPr>
          <p:cNvPr id="12" name="Chevron 11"/>
          <p:cNvSpPr/>
          <p:nvPr/>
        </p:nvSpPr>
        <p:spPr>
          <a:xfrm>
            <a:off x="7025335" y="2619756"/>
            <a:ext cx="192024" cy="274320"/>
          </a:xfrm>
          <a:prstGeom prst="chevron">
            <a:avLst/>
          </a:prstGeom>
          <a:solidFill>
            <a:srgbClr val="5F69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7162495" y="2400300"/>
            <a:ext cx="1547165" cy="720090"/>
          </a:xfrm>
          <a:prstGeom prst="roundRect">
            <a:avLst/>
          </a:prstGeom>
          <a:solidFill>
            <a:srgbClr val="7D5A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sz="1200"/>
              <a:t>Human Growth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0060" y="3448923"/>
            <a:ext cx="8023860" cy="2051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/>
              <a:t>The purpose of self-development is not merely to produce better outputs.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/>
              <a:t>The purpose is to increase your ability to understand, decide, create, communicate, and act.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/>
              <a:t>Use AI so that today's assistance becomes tomorrow's independent capability.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1097280"/>
            <a:ext cx="330250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Key Takeaways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892712" y="58293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39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8023860" cy="36522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dirty="0"/>
              <a:t>Generative AI can act as a tutor, coach, critic, simulator, and assistant.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dirty="0"/>
              <a:t>Self-development starts with evidence-based self-awareness and clear goals.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dirty="0"/>
              <a:t>AI is most valuable when it creates feedback loops: attempt → feedback → reflection → retry.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dirty="0"/>
              <a:t>Common sense, verification, privacy, and independent judgment remain essential.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dirty="0"/>
              <a:t>Avoid dependency by preserving independent practice.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dirty="0"/>
              <a:t>Measure development by what you can understand and do—not by what AI can generate for you.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29AF8E6-1E22-443B-AF74-8C9293262901}" type="slidenum">
              <a:rPr lang="en-US" altLang="zh-CN" smtClean="0"/>
              <a:pPr/>
              <a:t>43</a:t>
            </a:fld>
            <a:endParaRPr lang="en-US" altLang="zh-CN"/>
          </a:p>
        </p:txBody>
      </p:sp>
      <p:pic>
        <p:nvPicPr>
          <p:cNvPr id="39940" name="Picture 4" descr="C:\Users\Haibin\AppData\Local\Microsoft\Windows\Temporary Internet Files\Content.IE5\RA1B4VTK\MCj0434411000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57200"/>
            <a:ext cx="18288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516054"/>
            <a:ext cx="4636294" cy="2967296"/>
          </a:xfrm>
        </p:spPr>
        <p:txBody>
          <a:bodyPr/>
          <a:lstStyle/>
          <a:p>
            <a:pPr algn="ctr" eaLnBrk="1" hangingPunct="1"/>
            <a:r>
              <a:rPr lang="en-US" altLang="zh-CN" sz="4800" dirty="0">
                <a:ea typeface="宋体" pitchFamily="2" charset="-122"/>
              </a:rPr>
              <a:t>Question</a:t>
            </a:r>
            <a:r>
              <a:rPr lang="en-US" altLang="zh-CN" sz="4000" dirty="0">
                <a:ea typeface="宋体" pitchFamily="2" charset="-122"/>
              </a:rPr>
              <a:t>?</a:t>
            </a:r>
            <a:br>
              <a:rPr lang="en-US" altLang="zh-CN" sz="4000" dirty="0">
                <a:ea typeface="宋体" pitchFamily="2" charset="-122"/>
              </a:rPr>
            </a:br>
            <a:br>
              <a:rPr lang="en-US" altLang="zh-CN" sz="2400" dirty="0">
                <a:ea typeface="宋体" pitchFamily="2" charset="-122"/>
              </a:rPr>
            </a:br>
            <a:r>
              <a:rPr lang="en-US" altLang="zh-CN" sz="32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  <a:hlinkClick r:id="rId6"/>
              </a:rPr>
              <a:t>haibinz@ieee.org</a:t>
            </a:r>
            <a:br>
              <a:rPr lang="en-US" altLang="zh-CN" sz="32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</a:br>
            <a: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  <a:hlinkClick r:id="rId7"/>
              </a:rPr>
              <a:t>haibinz@nipissingu.ca</a:t>
            </a:r>
            <a:b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b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endParaRPr lang="en-US" altLang="zh-CN" sz="32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1CEF4369-8539-71BB-C951-E532867C9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3125" t="-203125" r="-203125" b="-20312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6"/>
    </mc:Choice>
    <mc:Fallback xmlns="">
      <p:transition spd="slow" advTm="39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FC552-4D30-7EA9-B70B-124947BA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Optimistic or pessimistic life?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0DC7F-8701-EADB-B55B-21A601A3C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dirty="0"/>
              <a:t>Arthur Schopenhauer</a:t>
            </a:r>
          </a:p>
          <a:p>
            <a:pPr lvl="1"/>
            <a:r>
              <a:rPr lang="en-CA" sz="2000" b="1" dirty="0"/>
              <a:t>“Life swings like a pendulum backward and forward between pain and boredom.”</a:t>
            </a:r>
            <a:endParaRPr lang="en-CA" sz="2000" dirty="0"/>
          </a:p>
          <a:p>
            <a:pPr lvl="1"/>
            <a:r>
              <a:rPr lang="en-CA" sz="2000" dirty="0"/>
              <a:t>Unfulfilled </a:t>
            </a:r>
            <a:r>
              <a:rPr lang="en-CA" sz="2000" dirty="0" err="1"/>
              <a:t>Desire→Want</a:t>
            </a:r>
            <a:r>
              <a:rPr lang="en-CA" sz="2000" dirty="0"/>
              <a:t> / Worry / </a:t>
            </a:r>
            <a:r>
              <a:rPr lang="en-CA" sz="2000" dirty="0" err="1"/>
              <a:t>Suffering→Goal</a:t>
            </a:r>
            <a:r>
              <a:rPr lang="en-CA" sz="2000" dirty="0"/>
              <a:t> </a:t>
            </a:r>
            <a:r>
              <a:rPr lang="en-CA" sz="2000" dirty="0" err="1"/>
              <a:t>Achieved→Temporary</a:t>
            </a:r>
            <a:r>
              <a:rPr lang="en-CA" sz="2000" dirty="0"/>
              <a:t> Satisfaction→ </a:t>
            </a:r>
            <a:r>
              <a:rPr lang="en-CA" sz="2000" dirty="0" err="1"/>
              <a:t>Boredom→New</a:t>
            </a:r>
            <a:r>
              <a:rPr lang="en-CA" sz="2000" dirty="0"/>
              <a:t> Desire…</a:t>
            </a:r>
          </a:p>
          <a:p>
            <a:pPr lvl="1"/>
            <a:r>
              <a:rPr lang="en-CA" sz="2000" dirty="0"/>
              <a:t>Arthur is a pessimistic person. </a:t>
            </a:r>
          </a:p>
          <a:p>
            <a:r>
              <a:rPr lang="en-CA" sz="2400" dirty="0"/>
              <a:t>Elon Musk:</a:t>
            </a:r>
          </a:p>
          <a:p>
            <a:pPr lvl="1"/>
            <a:r>
              <a:rPr lang="en-CA" sz="2000" b="1" dirty="0"/>
              <a:t>“I'd rather be optimistic and wrong than pessimistic and right.”</a:t>
            </a:r>
            <a:endParaRPr lang="en-CA" sz="2400" b="1" dirty="0"/>
          </a:p>
          <a:p>
            <a:r>
              <a:rPr lang="en-CA" sz="2400" b="1" dirty="0"/>
              <a:t>What would like to be?</a:t>
            </a:r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7ED4BC-36BB-766A-BD35-8BAF2EE2F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8445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1097280"/>
            <a:ext cx="8153194" cy="40395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025" dirty="0"/>
              <a:t>Maslow’s Hierarchy of Needs and Human Development</a:t>
            </a:r>
          </a:p>
        </p:txBody>
      </p:sp>
      <p:sp>
        <p:nvSpPr>
          <p:cNvPr id="4" name="Trapezoid 3"/>
          <p:cNvSpPr/>
          <p:nvPr/>
        </p:nvSpPr>
        <p:spPr>
          <a:xfrm>
            <a:off x="2438400" y="1655836"/>
            <a:ext cx="2604623" cy="845472"/>
          </a:xfrm>
          <a:prstGeom prst="trapezoid">
            <a:avLst/>
          </a:prstGeom>
          <a:solidFill>
            <a:srgbClr val="78559B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t>Self-Actualization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rPr sz="1050"/>
              <a:t>Achieving potential • creativity • growth • purpose</a:t>
            </a:r>
          </a:p>
        </p:txBody>
      </p:sp>
      <p:sp>
        <p:nvSpPr>
          <p:cNvPr id="5" name="Trapezoid 4"/>
          <p:cNvSpPr/>
          <p:nvPr/>
        </p:nvSpPr>
        <p:spPr>
          <a:xfrm>
            <a:off x="1827082" y="2503719"/>
            <a:ext cx="3662753" cy="845471"/>
          </a:xfrm>
          <a:prstGeom prst="trapezoid">
            <a:avLst/>
          </a:prstGeom>
          <a:solidFill>
            <a:srgbClr val="3769A5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t>Esteem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rPr sz="1050"/>
              <a:t>Achievement • confidence • recognition • competence</a:t>
            </a:r>
          </a:p>
        </p:txBody>
      </p:sp>
      <p:sp>
        <p:nvSpPr>
          <p:cNvPr id="6" name="Trapezoid 5"/>
          <p:cNvSpPr/>
          <p:nvPr/>
        </p:nvSpPr>
        <p:spPr>
          <a:xfrm>
            <a:off x="1298019" y="3344369"/>
            <a:ext cx="4720881" cy="1007268"/>
          </a:xfrm>
          <a:prstGeom prst="trapezoid">
            <a:avLst/>
          </a:prstGeom>
          <a:solidFill>
            <a:srgbClr val="41875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rPr dirty="0"/>
              <a:t>Love &amp; Belonging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rPr sz="1050" dirty="0"/>
              <a:t>Friendship • family • connection • community</a:t>
            </a:r>
          </a:p>
        </p:txBody>
      </p:sp>
      <p:sp>
        <p:nvSpPr>
          <p:cNvPr id="7" name="Trapezoid 6"/>
          <p:cNvSpPr/>
          <p:nvPr/>
        </p:nvSpPr>
        <p:spPr>
          <a:xfrm>
            <a:off x="669665" y="4296158"/>
            <a:ext cx="5779008" cy="764787"/>
          </a:xfrm>
          <a:prstGeom prst="trapezoid">
            <a:avLst/>
          </a:prstGeom>
          <a:solidFill>
            <a:srgbClr val="DA9137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t>Safety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rPr sz="1050"/>
              <a:t>Security • stability • health • resources</a:t>
            </a:r>
          </a:p>
        </p:txBody>
      </p:sp>
      <p:sp>
        <p:nvSpPr>
          <p:cNvPr id="8" name="Trapezoid 7"/>
          <p:cNvSpPr/>
          <p:nvPr/>
        </p:nvSpPr>
        <p:spPr>
          <a:xfrm>
            <a:off x="221741" y="4952999"/>
            <a:ext cx="6837136" cy="1007267"/>
          </a:xfrm>
          <a:prstGeom prst="trapezoid">
            <a:avLst/>
          </a:prstGeom>
          <a:solidFill>
            <a:srgbClr val="AA5546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t>Physiological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rPr sz="1050"/>
              <a:t>Food • water • sleep • shelter • basic physical needs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12230" y="1501237"/>
            <a:ext cx="2424314" cy="4366163"/>
          </a:xfrm>
          <a:prstGeom prst="roundRect">
            <a:avLst/>
          </a:prstGeom>
          <a:solidFill>
            <a:srgbClr val="F2F6FA"/>
          </a:solidFill>
          <a:ln>
            <a:solidFill>
              <a:srgbClr val="3769A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92D4B"/>
                </a:solidFill>
              </a:defRPr>
            </a:pPr>
            <a:r>
              <a:rPr dirty="0"/>
              <a:t>Connection to AI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q"/>
              <a:defRPr sz="1300">
                <a:solidFill>
                  <a:srgbClr val="232323"/>
                </a:solidFill>
              </a:defRPr>
            </a:pPr>
            <a:r>
              <a:rPr sz="1100" dirty="0"/>
              <a:t>AI can support learning, planning, creativity, and skill development.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q"/>
              <a:defRPr sz="1300">
                <a:solidFill>
                  <a:srgbClr val="232323"/>
                </a:solidFill>
              </a:defRPr>
            </a:pPr>
            <a:r>
              <a:rPr sz="1100" dirty="0"/>
              <a:t>AI may help people pursue esteem and self-actualization through feedback and practice.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q"/>
              <a:defRPr sz="1300">
                <a:solidFill>
                  <a:srgbClr val="232323"/>
                </a:solidFill>
              </a:defRPr>
            </a:pPr>
            <a:r>
              <a:rPr sz="1100" dirty="0"/>
              <a:t>AI cannot substitute for food, safety, genuine human relationships, or personal purpose.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q"/>
              <a:defRPr sz="1300">
                <a:solidFill>
                  <a:srgbClr val="232323"/>
                </a:solidFill>
              </a:defRPr>
            </a:pPr>
            <a:r>
              <a:rPr sz="1100" dirty="0"/>
              <a:t>Human needs do not always follow a strict step-by-step order.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q"/>
              <a:defRPr sz="1300">
                <a:solidFill>
                  <a:srgbClr val="232323"/>
                </a:solidFill>
              </a:defRPr>
            </a:pPr>
            <a:r>
              <a:rPr sz="1100" dirty="0"/>
              <a:t>Use the hierarchy as a discussion framework, not a universal law.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5770" y="6234713"/>
            <a:ext cx="8092440" cy="425196"/>
          </a:xfrm>
          <a:prstGeom prst="round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rPr sz="1400" dirty="0"/>
              <a:t>Class question: At which levels can generative AI meaningfully support self-development, and where is human interaction essential?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82436" y="6324600"/>
            <a:ext cx="954108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 dirty="0"/>
              <a:t>COSC 1367  |  41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F2FD1-CA90-267F-9F2F-4CCE1A5F4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Why Can AI Help Us? — Language Shapes Our World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6F8BE-91FB-A4AB-DEB1-3149A2F44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968" y="1676400"/>
            <a:ext cx="8327231" cy="4191000"/>
          </a:xfrm>
        </p:spPr>
        <p:txBody>
          <a:bodyPr/>
          <a:lstStyle/>
          <a:p>
            <a:r>
              <a:rPr lang="en-CA" sz="2000" b="1" dirty="0"/>
              <a:t>“The limits of my language mean the limits of my world.” </a:t>
            </a:r>
          </a:p>
          <a:p>
            <a:pPr lvl="1"/>
            <a:r>
              <a:rPr lang="en-CA" sz="1600" b="1" dirty="0"/>
              <a:t>-</a:t>
            </a:r>
            <a:r>
              <a:rPr lang="en-CA" sz="1600" dirty="0"/>
              <a:t>Ludwig </a:t>
            </a:r>
            <a:r>
              <a:rPr lang="en-CA" sz="1600" dirty="0" err="1"/>
              <a:t>Wittgenstein,</a:t>
            </a:r>
            <a:r>
              <a:rPr lang="en-CA" sz="1600" i="1" dirty="0" err="1"/>
              <a:t>Tractatus</a:t>
            </a:r>
            <a:r>
              <a:rPr lang="en-CA" sz="1600" i="1" dirty="0"/>
              <a:t> Logico-</a:t>
            </a:r>
            <a:r>
              <a:rPr lang="en-CA" sz="1600" i="1" dirty="0" err="1"/>
              <a:t>Philosophicus</a:t>
            </a:r>
            <a:r>
              <a:rPr lang="en-CA" sz="1600" dirty="0"/>
              <a:t>, Proposition 5.6.</a:t>
            </a:r>
          </a:p>
          <a:p>
            <a:r>
              <a:rPr lang="en-CA" sz="2000" dirty="0"/>
              <a:t>A simple conceptual chain is:</a:t>
            </a:r>
          </a:p>
          <a:p>
            <a:pPr lvl="1"/>
            <a:r>
              <a:rPr lang="en-CA" sz="1600" dirty="0" err="1"/>
              <a:t>World→Experience→Language→Knowledge→Thinking→Action</a:t>
            </a:r>
            <a:r>
              <a:rPr lang="en-CA" sz="1600" dirty="0"/>
              <a:t>​ </a:t>
            </a:r>
          </a:p>
          <a:p>
            <a:r>
              <a:rPr lang="en-CA" sz="2000" dirty="0"/>
              <a:t>Much of human knowledge has been encoded in language—in books, articles, websites, reports, conversations, instructions, and other documents.</a:t>
            </a:r>
          </a:p>
          <a:p>
            <a:r>
              <a:rPr lang="en-CA" sz="2000" dirty="0"/>
              <a:t>Modern </a:t>
            </a:r>
            <a:r>
              <a:rPr lang="en-CA" sz="2000" b="1" dirty="0"/>
              <a:t>large language models (LLMs)</a:t>
            </a:r>
            <a:r>
              <a:rPr lang="en-CA" sz="2000" dirty="0"/>
              <a:t> learn statistical patterns from enormous amounts of language. Therefore, they can help us interact with a substantial portion of knowledge that humans have expressed through language.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5430FF-29B1-6B30-43AD-1979A57B9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4389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190" y="583338"/>
            <a:ext cx="73952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What Is </a:t>
            </a:r>
            <a:r>
              <a:rPr lang="en-CA" sz="2800" dirty="0"/>
              <a:t>Career</a:t>
            </a:r>
            <a:r>
              <a:rPr sz="2800" dirty="0"/>
              <a:t>-Development?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947215" y="5829300"/>
            <a:ext cx="899606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45770" y="1851660"/>
            <a:ext cx="3943350" cy="377190"/>
          </a:xfrm>
          <a:prstGeom prst="roundRect">
            <a:avLst/>
          </a:prstGeom>
          <a:solidFill>
            <a:srgbClr val="3769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350"/>
              <a:t>Human Development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331720"/>
            <a:ext cx="3840480" cy="3272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t>Improving knowledge and skills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t>Developing habits and discipline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t>Strengthening communication and relationships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t>Building confidence through competence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t>Learning from experience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97730" y="1851660"/>
            <a:ext cx="3943350" cy="377190"/>
          </a:xfrm>
          <a:prstGeom prst="roundRect">
            <a:avLst/>
          </a:prstGeom>
          <a:solidFill>
            <a:srgbClr val="3769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350"/>
              <a:t>AI 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00600" y="2331720"/>
            <a:ext cx="3737610" cy="2164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dirty="0"/>
              <a:t>Ask questions and explain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dirty="0"/>
              <a:t>Generate plans and alternatives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dirty="0"/>
              <a:t>Simulate practice situations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dirty="0"/>
              <a:t>Provide rapid feedback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800">
                <a:solidFill>
                  <a:srgbClr val="232323"/>
                </a:solidFill>
              </a:defRPr>
            </a:pPr>
            <a:r>
              <a:rPr dirty="0"/>
              <a:t>Help organize reflection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93993"/>
            <a:ext cx="64808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700" b="1">
                <a:solidFill>
                  <a:srgbClr val="192D4B"/>
                </a:solidFill>
              </a:defRPr>
            </a:pPr>
            <a:r>
              <a:rPr sz="2800" dirty="0"/>
              <a:t>Why Use Generative AI for </a:t>
            </a:r>
            <a:r>
              <a:rPr lang="en-CA" sz="2800" dirty="0"/>
              <a:t>Career</a:t>
            </a:r>
            <a:r>
              <a:rPr sz="2800" dirty="0"/>
              <a:t>-Development?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5829300"/>
            <a:ext cx="9143771" cy="171450"/>
          </a:xfrm>
          <a:prstGeom prst="rect">
            <a:avLst/>
          </a:prstGeom>
          <a:solidFill>
            <a:srgbClr val="19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947215" y="5829300"/>
            <a:ext cx="899606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rPr sz="675"/>
              <a:t>COSC 1367  | 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9956" y="1828800"/>
            <a:ext cx="8023860" cy="3821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/>
              <a:t>Available on demand: ask questions when the need arises.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 err="1"/>
              <a:t>Personalizable</a:t>
            </a:r>
            <a:r>
              <a:rPr dirty="0"/>
              <a:t>: explanations can be adjusted to your level, goals, and preferred examples.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/>
              <a:t>Interactive: follow-up questions can expose misunderstandings.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/>
              <a:t>Generative: it can create exercises, scenarios, drafts, examples, and alternative approaches.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/>
              <a:t>Reflective: it can help structure thoughts that are difficult to articulate.</a:t>
            </a:r>
          </a:p>
          <a:p>
            <a:pPr marL="285750" indent="-285750">
              <a:spcAft>
                <a:spcPts val="750"/>
              </a:spcAft>
              <a:buFont typeface="Wingdings" panose="05000000000000000000" pitchFamily="2" charset="2"/>
              <a:buChar char="q"/>
              <a:defRPr sz="1900">
                <a:solidFill>
                  <a:srgbClr val="232323"/>
                </a:solidFill>
              </a:defRPr>
            </a:pPr>
            <a:r>
              <a:rPr dirty="0"/>
              <a:t>Scalable: one tool can support many domains of personal and professional growth.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/>
        </a:defPPr>
      </a:lstStyle>
    </a:tx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99963</TotalTime>
  <Words>3030</Words>
  <Application>Microsoft Office PowerPoint</Application>
  <PresentationFormat>On-screen Show (4:3)</PresentationFormat>
  <Paragraphs>406</Paragraphs>
  <Slides>43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宋体</vt:lpstr>
      <vt:lpstr>Arial</vt:lpstr>
      <vt:lpstr>Times New Roman</vt:lpstr>
      <vt:lpstr>Verdana</vt:lpstr>
      <vt:lpstr>Wingdings</vt:lpstr>
      <vt:lpstr>Profile</vt:lpstr>
      <vt:lpstr>COSC 1367: Introduction to Problem Solving using Generative AI</vt:lpstr>
      <vt:lpstr>PowerPoint Presentation</vt:lpstr>
      <vt:lpstr>PowerPoint Presentation</vt:lpstr>
      <vt:lpstr>What is life?</vt:lpstr>
      <vt:lpstr>Optimistic or pessimistic life?</vt:lpstr>
      <vt:lpstr>PowerPoint Presentation</vt:lpstr>
      <vt:lpstr>Why Can AI Help Us? — Language Shapes Our World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Question?  haibinz@ieee.org haibinz@nipissingu.ca   </vt:lpstr>
    </vt:vector>
  </TitlesOfParts>
  <Company>Nipissing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ISSUES OF ROLE-BASED COLLABORATION</dc:title>
  <dc:creator>IBM_GL</dc:creator>
  <cp:lastModifiedBy>Haibin Zhu</cp:lastModifiedBy>
  <cp:revision>725</cp:revision>
  <cp:lastPrinted>2018-12-13T23:49:25Z</cp:lastPrinted>
  <dcterms:created xsi:type="dcterms:W3CDTF">2003-04-15T18:55:16Z</dcterms:created>
  <dcterms:modified xsi:type="dcterms:W3CDTF">2026-08-17T20:57:54Z</dcterms:modified>
</cp:coreProperties>
</file>