
<file path=[Content_Types].xml><?xml version="1.0" encoding="utf-8"?>
<Types xmlns="http://schemas.openxmlformats.org/package/2006/content-types">
  <Default Extension="m4a" ContentType="audi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1"/>
  </p:sldMasterIdLst>
  <p:notesMasterIdLst>
    <p:notesMasterId r:id="rId40"/>
  </p:notesMasterIdLst>
  <p:handoutMasterIdLst>
    <p:handoutMasterId r:id="rId41"/>
  </p:handoutMasterIdLst>
  <p:sldIdLst>
    <p:sldId id="33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340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3" r:id="rId29"/>
    <p:sldId id="341" r:id="rId30"/>
    <p:sldId id="342" r:id="rId31"/>
    <p:sldId id="284" r:id="rId32"/>
    <p:sldId id="337" r:id="rId33"/>
    <p:sldId id="338" r:id="rId34"/>
    <p:sldId id="339" r:id="rId35"/>
    <p:sldId id="343" r:id="rId36"/>
    <p:sldId id="344" r:id="rId37"/>
    <p:sldId id="285" r:id="rId38"/>
    <p:sldId id="295" r:id="rId39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57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404" autoAdjust="0"/>
  </p:normalViewPr>
  <p:slideViewPr>
    <p:cSldViewPr>
      <p:cViewPr varScale="1">
        <p:scale>
          <a:sx n="70" d="100"/>
          <a:sy n="70" d="100"/>
        </p:scale>
        <p:origin x="1204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78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80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6/11/relationships/changesInfo" Target="changesInfos/changesInfo1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ibin Zhu" userId="a2e261bc-1ab1-42c6-b163-ce9dc802355f" providerId="ADAL" clId="{66F68600-41EA-4988-B563-A79818BBC8A2}"/>
    <pc:docChg chg="undo custSel addSld delSld modSld">
      <pc:chgData name="Haibin Zhu" userId="a2e261bc-1ab1-42c6-b163-ce9dc802355f" providerId="ADAL" clId="{66F68600-41EA-4988-B563-A79818BBC8A2}" dt="2026-08-07T22:20:54.500" v="1078" actId="1076"/>
      <pc:docMkLst>
        <pc:docMk/>
      </pc:docMkLst>
      <pc:sldChg chg="modSp add mod">
        <pc:chgData name="Haibin Zhu" userId="a2e261bc-1ab1-42c6-b163-ce9dc802355f" providerId="ADAL" clId="{66F68600-41EA-4988-B563-A79818BBC8A2}" dt="2026-07-19T21:49:45.176" v="64" actId="20577"/>
        <pc:sldMkLst>
          <pc:docMk/>
          <pc:sldMk cId="0" sldId="257"/>
        </pc:sldMkLst>
        <pc:spChg chg="mod">
          <ac:chgData name="Haibin Zhu" userId="a2e261bc-1ab1-42c6-b163-ce9dc802355f" providerId="ADAL" clId="{66F68600-41EA-4988-B563-A79818BBC8A2}" dt="2026-07-19T21:49:45.176" v="64" actId="20577"/>
          <ac:spMkLst>
            <pc:docMk/>
            <pc:sldMk cId="0" sldId="257"/>
            <ac:spMk id="3" creationId="{00000000-0000-0000-0000-000000000000}"/>
          </ac:spMkLst>
        </pc:spChg>
      </pc:sldChg>
      <pc:sldChg chg="modSp add mod">
        <pc:chgData name="Haibin Zhu" userId="a2e261bc-1ab1-42c6-b163-ce9dc802355f" providerId="ADAL" clId="{66F68600-41EA-4988-B563-A79818BBC8A2}" dt="2026-07-19T22:03:21.816" v="88" actId="403"/>
        <pc:sldMkLst>
          <pc:docMk/>
          <pc:sldMk cId="0" sldId="258"/>
        </pc:sldMkLst>
        <pc:spChg chg="mod">
          <ac:chgData name="Haibin Zhu" userId="a2e261bc-1ab1-42c6-b163-ce9dc802355f" providerId="ADAL" clId="{66F68600-41EA-4988-B563-A79818BBC8A2}" dt="2026-07-19T22:03:21.816" v="88" actId="403"/>
          <ac:spMkLst>
            <pc:docMk/>
            <pc:sldMk cId="0" sldId="258"/>
            <ac:spMk id="3" creationId="{00000000-0000-0000-0000-000000000000}"/>
          </ac:spMkLst>
        </pc:spChg>
      </pc:sldChg>
      <pc:sldChg chg="modSp add mod">
        <pc:chgData name="Haibin Zhu" userId="a2e261bc-1ab1-42c6-b163-ce9dc802355f" providerId="ADAL" clId="{66F68600-41EA-4988-B563-A79818BBC8A2}" dt="2026-07-19T22:07:16.703" v="150" actId="14100"/>
        <pc:sldMkLst>
          <pc:docMk/>
          <pc:sldMk cId="0" sldId="259"/>
        </pc:sldMkLst>
        <pc:spChg chg="mod">
          <ac:chgData name="Haibin Zhu" userId="a2e261bc-1ab1-42c6-b163-ce9dc802355f" providerId="ADAL" clId="{66F68600-41EA-4988-B563-A79818BBC8A2}" dt="2026-07-19T22:07:16.703" v="150" actId="14100"/>
          <ac:spMkLst>
            <pc:docMk/>
            <pc:sldMk cId="0" sldId="259"/>
            <ac:spMk id="3" creationId="{00000000-0000-0000-0000-000000000000}"/>
          </ac:spMkLst>
        </pc:spChg>
      </pc:sldChg>
      <pc:sldChg chg="add">
        <pc:chgData name="Haibin Zhu" userId="a2e261bc-1ab1-42c6-b163-ce9dc802355f" providerId="ADAL" clId="{66F68600-41EA-4988-B563-A79818BBC8A2}" dt="2026-07-19T21:44:15.763" v="13"/>
        <pc:sldMkLst>
          <pc:docMk/>
          <pc:sldMk cId="0" sldId="260"/>
        </pc:sldMkLst>
      </pc:sldChg>
      <pc:sldChg chg="modSp add mod">
        <pc:chgData name="Haibin Zhu" userId="a2e261bc-1ab1-42c6-b163-ce9dc802355f" providerId="ADAL" clId="{66F68600-41EA-4988-B563-A79818BBC8A2}" dt="2026-07-19T23:47:26.436" v="170" actId="1076"/>
        <pc:sldMkLst>
          <pc:docMk/>
          <pc:sldMk cId="0" sldId="261"/>
        </pc:sldMkLst>
        <pc:spChg chg="mod">
          <ac:chgData name="Haibin Zhu" userId="a2e261bc-1ab1-42c6-b163-ce9dc802355f" providerId="ADAL" clId="{66F68600-41EA-4988-B563-A79818BBC8A2}" dt="2026-07-19T23:47:26.436" v="170" actId="1076"/>
          <ac:spMkLst>
            <pc:docMk/>
            <pc:sldMk cId="0" sldId="261"/>
            <ac:spMk id="3" creationId="{00000000-0000-0000-0000-000000000000}"/>
          </ac:spMkLst>
        </pc:spChg>
      </pc:sldChg>
      <pc:sldChg chg="addSp delSp modSp add mod">
        <pc:chgData name="Haibin Zhu" userId="a2e261bc-1ab1-42c6-b163-ce9dc802355f" providerId="ADAL" clId="{66F68600-41EA-4988-B563-A79818BBC8A2}" dt="2026-07-19T23:55:59.579" v="239" actId="1076"/>
        <pc:sldMkLst>
          <pc:docMk/>
          <pc:sldMk cId="0" sldId="262"/>
        </pc:sldMkLst>
        <pc:spChg chg="mod">
          <ac:chgData name="Haibin Zhu" userId="a2e261bc-1ab1-42c6-b163-ce9dc802355f" providerId="ADAL" clId="{66F68600-41EA-4988-B563-A79818BBC8A2}" dt="2026-07-19T23:53:12.495" v="217" actId="21"/>
          <ac:spMkLst>
            <pc:docMk/>
            <pc:sldMk cId="0" sldId="262"/>
            <ac:spMk id="2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7-19T23:55:25.946" v="233" actId="1076"/>
          <ac:spMkLst>
            <pc:docMk/>
            <pc:sldMk cId="0" sldId="262"/>
            <ac:spMk id="3" creationId="{00000000-0000-0000-0000-000000000000}"/>
          </ac:spMkLst>
        </pc:spChg>
        <pc:spChg chg="add mod">
          <ac:chgData name="Haibin Zhu" userId="a2e261bc-1ab1-42c6-b163-ce9dc802355f" providerId="ADAL" clId="{66F68600-41EA-4988-B563-A79818BBC8A2}" dt="2026-07-19T23:50:47.169" v="191" actId="1076"/>
          <ac:spMkLst>
            <pc:docMk/>
            <pc:sldMk cId="0" sldId="262"/>
            <ac:spMk id="5" creationId="{197331E6-E53D-E77C-BAE1-12293BE25A58}"/>
          </ac:spMkLst>
        </pc:spChg>
        <pc:spChg chg="add mod">
          <ac:chgData name="Haibin Zhu" userId="a2e261bc-1ab1-42c6-b163-ce9dc802355f" providerId="ADAL" clId="{66F68600-41EA-4988-B563-A79818BBC8A2}" dt="2026-07-19T23:50:56.254" v="193" actId="1076"/>
          <ac:spMkLst>
            <pc:docMk/>
            <pc:sldMk cId="0" sldId="262"/>
            <ac:spMk id="7" creationId="{AB8056F2-CA65-0EFB-54EC-20AEEA16B6BD}"/>
          </ac:spMkLst>
        </pc:spChg>
        <pc:spChg chg="add mod">
          <ac:chgData name="Haibin Zhu" userId="a2e261bc-1ab1-42c6-b163-ce9dc802355f" providerId="ADAL" clId="{66F68600-41EA-4988-B563-A79818BBC8A2}" dt="2026-07-19T23:51:30.850" v="199" actId="14100"/>
          <ac:spMkLst>
            <pc:docMk/>
            <pc:sldMk cId="0" sldId="262"/>
            <ac:spMk id="9" creationId="{8C004FD4-1F57-6401-2155-535FD9E3E3EA}"/>
          </ac:spMkLst>
        </pc:spChg>
        <pc:spChg chg="add mod">
          <ac:chgData name="Haibin Zhu" userId="a2e261bc-1ab1-42c6-b163-ce9dc802355f" providerId="ADAL" clId="{66F68600-41EA-4988-B563-A79818BBC8A2}" dt="2026-07-19T23:52:07.836" v="208" actId="14100"/>
          <ac:spMkLst>
            <pc:docMk/>
            <pc:sldMk cId="0" sldId="262"/>
            <ac:spMk id="11" creationId="{94D281DA-25F2-3E6D-BDDE-29BD6380E845}"/>
          </ac:spMkLst>
        </pc:spChg>
        <pc:spChg chg="add mod">
          <ac:chgData name="Haibin Zhu" userId="a2e261bc-1ab1-42c6-b163-ce9dc802355f" providerId="ADAL" clId="{66F68600-41EA-4988-B563-A79818BBC8A2}" dt="2026-07-19T23:52:54.806" v="216" actId="14100"/>
          <ac:spMkLst>
            <pc:docMk/>
            <pc:sldMk cId="0" sldId="262"/>
            <ac:spMk id="15" creationId="{8B59AD65-8DF8-1AB3-EB17-8AEFF7F751BF}"/>
          </ac:spMkLst>
        </pc:spChg>
        <pc:spChg chg="add mod">
          <ac:chgData name="Haibin Zhu" userId="a2e261bc-1ab1-42c6-b163-ce9dc802355f" providerId="ADAL" clId="{66F68600-41EA-4988-B563-A79818BBC8A2}" dt="2026-07-19T23:54:24.964" v="227" actId="1076"/>
          <ac:spMkLst>
            <pc:docMk/>
            <pc:sldMk cId="0" sldId="262"/>
            <ac:spMk id="17" creationId="{D4CB3CBE-7930-53DE-DFE8-334F8F5FCFBF}"/>
          </ac:spMkLst>
        </pc:spChg>
        <pc:spChg chg="add mod">
          <ac:chgData name="Haibin Zhu" userId="a2e261bc-1ab1-42c6-b163-ce9dc802355f" providerId="ADAL" clId="{66F68600-41EA-4988-B563-A79818BBC8A2}" dt="2026-07-19T23:55:31.864" v="234" actId="14100"/>
          <ac:spMkLst>
            <pc:docMk/>
            <pc:sldMk cId="0" sldId="262"/>
            <ac:spMk id="19" creationId="{6C8F5D79-ED53-50B0-414B-900E83502AE0}"/>
          </ac:spMkLst>
        </pc:spChg>
        <pc:spChg chg="add mod">
          <ac:chgData name="Haibin Zhu" userId="a2e261bc-1ab1-42c6-b163-ce9dc802355f" providerId="ADAL" clId="{66F68600-41EA-4988-B563-A79818BBC8A2}" dt="2026-07-19T23:55:59.579" v="239" actId="1076"/>
          <ac:spMkLst>
            <pc:docMk/>
            <pc:sldMk cId="0" sldId="262"/>
            <ac:spMk id="21" creationId="{BC9CD0C9-9DE5-D3B7-D4A0-3FEE901A0261}"/>
          </ac:spMkLst>
        </pc:spChg>
      </pc:sldChg>
      <pc:sldChg chg="addSp modSp add mod">
        <pc:chgData name="Haibin Zhu" userId="a2e261bc-1ab1-42c6-b163-ce9dc802355f" providerId="ADAL" clId="{66F68600-41EA-4988-B563-A79818BBC8A2}" dt="2026-07-22T22:24:32.257" v="727" actId="12"/>
        <pc:sldMkLst>
          <pc:docMk/>
          <pc:sldMk cId="0" sldId="263"/>
        </pc:sldMkLst>
        <pc:spChg chg="mod">
          <ac:chgData name="Haibin Zhu" userId="a2e261bc-1ab1-42c6-b163-ce9dc802355f" providerId="ADAL" clId="{66F68600-41EA-4988-B563-A79818BBC8A2}" dt="2026-07-22T22:23:49.154" v="720" actId="14100"/>
          <ac:spMkLst>
            <pc:docMk/>
            <pc:sldMk cId="0" sldId="263"/>
            <ac:spMk id="3" creationId="{00000000-0000-0000-0000-000000000000}"/>
          </ac:spMkLst>
        </pc:spChg>
        <pc:spChg chg="add mod">
          <ac:chgData name="Haibin Zhu" userId="a2e261bc-1ab1-42c6-b163-ce9dc802355f" providerId="ADAL" clId="{66F68600-41EA-4988-B563-A79818BBC8A2}" dt="2026-07-22T22:24:32.257" v="727" actId="12"/>
          <ac:spMkLst>
            <pc:docMk/>
            <pc:sldMk cId="0" sldId="263"/>
            <ac:spMk id="5" creationId="{4CF05A67-7DE0-453A-A597-129B9FDEF38A}"/>
          </ac:spMkLst>
        </pc:spChg>
      </pc:sldChg>
      <pc:sldChg chg="modSp add mod">
        <pc:chgData name="Haibin Zhu" userId="a2e261bc-1ab1-42c6-b163-ce9dc802355f" providerId="ADAL" clId="{66F68600-41EA-4988-B563-A79818BBC8A2}" dt="2026-07-20T00:13:00.030" v="423" actId="14100"/>
        <pc:sldMkLst>
          <pc:docMk/>
          <pc:sldMk cId="0" sldId="264"/>
        </pc:sldMkLst>
        <pc:spChg chg="mod">
          <ac:chgData name="Haibin Zhu" userId="a2e261bc-1ab1-42c6-b163-ce9dc802355f" providerId="ADAL" clId="{66F68600-41EA-4988-B563-A79818BBC8A2}" dt="2026-07-20T00:13:00.030" v="423" actId="14100"/>
          <ac:spMkLst>
            <pc:docMk/>
            <pc:sldMk cId="0" sldId="264"/>
            <ac:spMk id="3" creationId="{00000000-0000-0000-0000-000000000000}"/>
          </ac:spMkLst>
        </pc:spChg>
      </pc:sldChg>
      <pc:sldChg chg="addSp modSp add mod">
        <pc:chgData name="Haibin Zhu" userId="a2e261bc-1ab1-42c6-b163-ce9dc802355f" providerId="ADAL" clId="{66F68600-41EA-4988-B563-A79818BBC8A2}" dt="2026-07-20T00:17:15.834" v="458" actId="1076"/>
        <pc:sldMkLst>
          <pc:docMk/>
          <pc:sldMk cId="0" sldId="265"/>
        </pc:sldMkLst>
        <pc:spChg chg="mod">
          <ac:chgData name="Haibin Zhu" userId="a2e261bc-1ab1-42c6-b163-ce9dc802355f" providerId="ADAL" clId="{66F68600-41EA-4988-B563-A79818BBC8A2}" dt="2026-07-20T00:17:01.759" v="454" actId="404"/>
          <ac:spMkLst>
            <pc:docMk/>
            <pc:sldMk cId="0" sldId="265"/>
            <ac:spMk id="2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7-20T00:13:57.028" v="427" actId="404"/>
          <ac:spMkLst>
            <pc:docMk/>
            <pc:sldMk cId="0" sldId="265"/>
            <ac:spMk id="3" creationId="{00000000-0000-0000-0000-000000000000}"/>
          </ac:spMkLst>
        </pc:spChg>
        <pc:spChg chg="add mod">
          <ac:chgData name="Haibin Zhu" userId="a2e261bc-1ab1-42c6-b163-ce9dc802355f" providerId="ADAL" clId="{66F68600-41EA-4988-B563-A79818BBC8A2}" dt="2026-07-20T00:14:09.896" v="431" actId="404"/>
          <ac:spMkLst>
            <pc:docMk/>
            <pc:sldMk cId="0" sldId="265"/>
            <ac:spMk id="5" creationId="{08B9C4FD-B091-C599-D4A9-BC06514C8258}"/>
          </ac:spMkLst>
        </pc:spChg>
        <pc:spChg chg="add mod">
          <ac:chgData name="Haibin Zhu" userId="a2e261bc-1ab1-42c6-b163-ce9dc802355f" providerId="ADAL" clId="{66F68600-41EA-4988-B563-A79818BBC8A2}" dt="2026-07-20T00:14:40.483" v="435" actId="1076"/>
          <ac:spMkLst>
            <pc:docMk/>
            <pc:sldMk cId="0" sldId="265"/>
            <ac:spMk id="7" creationId="{2CB7CC8F-B46C-CFB0-4114-4C953EC6B991}"/>
          </ac:spMkLst>
        </pc:spChg>
        <pc:spChg chg="add mod">
          <ac:chgData name="Haibin Zhu" userId="a2e261bc-1ab1-42c6-b163-ce9dc802355f" providerId="ADAL" clId="{66F68600-41EA-4988-B563-A79818BBC8A2}" dt="2026-07-20T00:15:22.677" v="442" actId="14100"/>
          <ac:spMkLst>
            <pc:docMk/>
            <pc:sldMk cId="0" sldId="265"/>
            <ac:spMk id="9" creationId="{75141B7D-FA24-19F7-88EC-1279B7C8FF33}"/>
          </ac:spMkLst>
        </pc:spChg>
        <pc:spChg chg="add mod">
          <ac:chgData name="Haibin Zhu" userId="a2e261bc-1ab1-42c6-b163-ce9dc802355f" providerId="ADAL" clId="{66F68600-41EA-4988-B563-A79818BBC8A2}" dt="2026-07-20T00:15:49.359" v="446" actId="1076"/>
          <ac:spMkLst>
            <pc:docMk/>
            <pc:sldMk cId="0" sldId="265"/>
            <ac:spMk id="11" creationId="{69D4452C-22CC-EEDD-C991-FE61169D3198}"/>
          </ac:spMkLst>
        </pc:spChg>
        <pc:spChg chg="add mod">
          <ac:chgData name="Haibin Zhu" userId="a2e261bc-1ab1-42c6-b163-ce9dc802355f" providerId="ADAL" clId="{66F68600-41EA-4988-B563-A79818BBC8A2}" dt="2026-07-20T00:16:14.976" v="450" actId="404"/>
          <ac:spMkLst>
            <pc:docMk/>
            <pc:sldMk cId="0" sldId="265"/>
            <ac:spMk id="13" creationId="{DFCA7936-494B-AB27-B1C0-B63BD3757EEE}"/>
          </ac:spMkLst>
        </pc:spChg>
        <pc:spChg chg="add mod">
          <ac:chgData name="Haibin Zhu" userId="a2e261bc-1ab1-42c6-b163-ce9dc802355f" providerId="ADAL" clId="{66F68600-41EA-4988-B563-A79818BBC8A2}" dt="2026-07-20T00:17:15.834" v="458" actId="1076"/>
          <ac:spMkLst>
            <pc:docMk/>
            <pc:sldMk cId="0" sldId="265"/>
            <ac:spMk id="15" creationId="{9AC13EAA-F053-1763-A4F0-6823984339F7}"/>
          </ac:spMkLst>
        </pc:spChg>
      </pc:sldChg>
      <pc:sldChg chg="addSp delSp modSp add mod">
        <pc:chgData name="Haibin Zhu" userId="a2e261bc-1ab1-42c6-b163-ce9dc802355f" providerId="ADAL" clId="{66F68600-41EA-4988-B563-A79818BBC8A2}" dt="2026-07-23T23:22:39.252" v="1076" actId="1076"/>
        <pc:sldMkLst>
          <pc:docMk/>
          <pc:sldMk cId="0" sldId="266"/>
        </pc:sldMkLst>
        <pc:spChg chg="mod">
          <ac:chgData name="Haibin Zhu" userId="a2e261bc-1ab1-42c6-b163-ce9dc802355f" providerId="ADAL" clId="{66F68600-41EA-4988-B563-A79818BBC8A2}" dt="2026-07-23T23:22:23.884" v="1073" actId="14100"/>
          <ac:spMkLst>
            <pc:docMk/>
            <pc:sldMk cId="0" sldId="266"/>
            <ac:spMk id="2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7-23T23:22:04.447" v="1068" actId="14100"/>
          <ac:spMkLst>
            <pc:docMk/>
            <pc:sldMk cId="0" sldId="266"/>
            <ac:spMk id="3" creationId="{00000000-0000-0000-0000-000000000000}"/>
          </ac:spMkLst>
        </pc:spChg>
        <pc:spChg chg="add mod">
          <ac:chgData name="Haibin Zhu" userId="a2e261bc-1ab1-42c6-b163-ce9dc802355f" providerId="ADAL" clId="{66F68600-41EA-4988-B563-A79818BBC8A2}" dt="2026-07-23T23:22:39.252" v="1076" actId="1076"/>
          <ac:spMkLst>
            <pc:docMk/>
            <pc:sldMk cId="0" sldId="266"/>
            <ac:spMk id="7" creationId="{77A11604-AA2C-4FB7-4EF3-AA9C09E09BE2}"/>
          </ac:spMkLst>
        </pc:spChg>
      </pc:sldChg>
      <pc:sldChg chg="add">
        <pc:chgData name="Haibin Zhu" userId="a2e261bc-1ab1-42c6-b163-ce9dc802355f" providerId="ADAL" clId="{66F68600-41EA-4988-B563-A79818BBC8A2}" dt="2026-07-19T21:44:15.763" v="13"/>
        <pc:sldMkLst>
          <pc:docMk/>
          <pc:sldMk cId="0" sldId="267"/>
        </pc:sldMkLst>
      </pc:sldChg>
      <pc:sldChg chg="add">
        <pc:chgData name="Haibin Zhu" userId="a2e261bc-1ab1-42c6-b163-ce9dc802355f" providerId="ADAL" clId="{66F68600-41EA-4988-B563-A79818BBC8A2}" dt="2026-07-19T21:44:15.763" v="13"/>
        <pc:sldMkLst>
          <pc:docMk/>
          <pc:sldMk cId="0" sldId="268"/>
        </pc:sldMkLst>
      </pc:sldChg>
      <pc:sldChg chg="add">
        <pc:chgData name="Haibin Zhu" userId="a2e261bc-1ab1-42c6-b163-ce9dc802355f" providerId="ADAL" clId="{66F68600-41EA-4988-B563-A79818BBC8A2}" dt="2026-07-19T21:44:15.763" v="13"/>
        <pc:sldMkLst>
          <pc:docMk/>
          <pc:sldMk cId="0" sldId="269"/>
        </pc:sldMkLst>
      </pc:sldChg>
      <pc:sldChg chg="add">
        <pc:chgData name="Haibin Zhu" userId="a2e261bc-1ab1-42c6-b163-ce9dc802355f" providerId="ADAL" clId="{66F68600-41EA-4988-B563-A79818BBC8A2}" dt="2026-07-19T21:44:15.763" v="13"/>
        <pc:sldMkLst>
          <pc:docMk/>
          <pc:sldMk cId="0" sldId="270"/>
        </pc:sldMkLst>
      </pc:sldChg>
      <pc:sldChg chg="add">
        <pc:chgData name="Haibin Zhu" userId="a2e261bc-1ab1-42c6-b163-ce9dc802355f" providerId="ADAL" clId="{66F68600-41EA-4988-B563-A79818BBC8A2}" dt="2026-07-19T21:44:15.763" v="13"/>
        <pc:sldMkLst>
          <pc:docMk/>
          <pc:sldMk cId="0" sldId="271"/>
        </pc:sldMkLst>
      </pc:sldChg>
      <pc:sldChg chg="add">
        <pc:chgData name="Haibin Zhu" userId="a2e261bc-1ab1-42c6-b163-ce9dc802355f" providerId="ADAL" clId="{66F68600-41EA-4988-B563-A79818BBC8A2}" dt="2026-07-19T21:44:15.763" v="13"/>
        <pc:sldMkLst>
          <pc:docMk/>
          <pc:sldMk cId="0" sldId="272"/>
        </pc:sldMkLst>
      </pc:sldChg>
      <pc:sldChg chg="add">
        <pc:chgData name="Haibin Zhu" userId="a2e261bc-1ab1-42c6-b163-ce9dc802355f" providerId="ADAL" clId="{66F68600-41EA-4988-B563-A79818BBC8A2}" dt="2026-07-19T21:44:15.763" v="13"/>
        <pc:sldMkLst>
          <pc:docMk/>
          <pc:sldMk cId="0" sldId="273"/>
        </pc:sldMkLst>
      </pc:sldChg>
      <pc:sldChg chg="add">
        <pc:chgData name="Haibin Zhu" userId="a2e261bc-1ab1-42c6-b163-ce9dc802355f" providerId="ADAL" clId="{66F68600-41EA-4988-B563-A79818BBC8A2}" dt="2026-07-19T21:44:15.763" v="13"/>
        <pc:sldMkLst>
          <pc:docMk/>
          <pc:sldMk cId="0" sldId="274"/>
        </pc:sldMkLst>
      </pc:sldChg>
      <pc:sldChg chg="add">
        <pc:chgData name="Haibin Zhu" userId="a2e261bc-1ab1-42c6-b163-ce9dc802355f" providerId="ADAL" clId="{66F68600-41EA-4988-B563-A79818BBC8A2}" dt="2026-07-19T21:44:15.763" v="13"/>
        <pc:sldMkLst>
          <pc:docMk/>
          <pc:sldMk cId="0" sldId="275"/>
        </pc:sldMkLst>
      </pc:sldChg>
      <pc:sldChg chg="add">
        <pc:chgData name="Haibin Zhu" userId="a2e261bc-1ab1-42c6-b163-ce9dc802355f" providerId="ADAL" clId="{66F68600-41EA-4988-B563-A79818BBC8A2}" dt="2026-07-19T21:44:15.763" v="13"/>
        <pc:sldMkLst>
          <pc:docMk/>
          <pc:sldMk cId="0" sldId="276"/>
        </pc:sldMkLst>
      </pc:sldChg>
      <pc:sldChg chg="add">
        <pc:chgData name="Haibin Zhu" userId="a2e261bc-1ab1-42c6-b163-ce9dc802355f" providerId="ADAL" clId="{66F68600-41EA-4988-B563-A79818BBC8A2}" dt="2026-07-19T21:44:15.763" v="13"/>
        <pc:sldMkLst>
          <pc:docMk/>
          <pc:sldMk cId="0" sldId="277"/>
        </pc:sldMkLst>
      </pc:sldChg>
      <pc:sldChg chg="add">
        <pc:chgData name="Haibin Zhu" userId="a2e261bc-1ab1-42c6-b163-ce9dc802355f" providerId="ADAL" clId="{66F68600-41EA-4988-B563-A79818BBC8A2}" dt="2026-07-19T21:44:15.763" v="13"/>
        <pc:sldMkLst>
          <pc:docMk/>
          <pc:sldMk cId="0" sldId="278"/>
        </pc:sldMkLst>
      </pc:sldChg>
      <pc:sldChg chg="add">
        <pc:chgData name="Haibin Zhu" userId="a2e261bc-1ab1-42c6-b163-ce9dc802355f" providerId="ADAL" clId="{66F68600-41EA-4988-B563-A79818BBC8A2}" dt="2026-07-19T21:44:15.763" v="13"/>
        <pc:sldMkLst>
          <pc:docMk/>
          <pc:sldMk cId="0" sldId="279"/>
        </pc:sldMkLst>
      </pc:sldChg>
      <pc:sldChg chg="add">
        <pc:chgData name="Haibin Zhu" userId="a2e261bc-1ab1-42c6-b163-ce9dc802355f" providerId="ADAL" clId="{66F68600-41EA-4988-B563-A79818BBC8A2}" dt="2026-07-19T21:44:15.763" v="13"/>
        <pc:sldMkLst>
          <pc:docMk/>
          <pc:sldMk cId="0" sldId="280"/>
        </pc:sldMkLst>
      </pc:sldChg>
      <pc:sldChg chg="modSp add mod">
        <pc:chgData name="Haibin Zhu" userId="a2e261bc-1ab1-42c6-b163-ce9dc802355f" providerId="ADAL" clId="{66F68600-41EA-4988-B563-A79818BBC8A2}" dt="2026-07-22T20:15:08.699" v="609" actId="15"/>
        <pc:sldMkLst>
          <pc:docMk/>
          <pc:sldMk cId="0" sldId="281"/>
        </pc:sldMkLst>
        <pc:spChg chg="mod">
          <ac:chgData name="Haibin Zhu" userId="a2e261bc-1ab1-42c6-b163-ce9dc802355f" providerId="ADAL" clId="{66F68600-41EA-4988-B563-A79818BBC8A2}" dt="2026-07-22T20:15:08.699" v="609" actId="15"/>
          <ac:spMkLst>
            <pc:docMk/>
            <pc:sldMk cId="0" sldId="281"/>
            <ac:spMk id="3" creationId="{00000000-0000-0000-0000-000000000000}"/>
          </ac:spMkLst>
        </pc:spChg>
      </pc:sldChg>
      <pc:sldChg chg="add">
        <pc:chgData name="Haibin Zhu" userId="a2e261bc-1ab1-42c6-b163-ce9dc802355f" providerId="ADAL" clId="{66F68600-41EA-4988-B563-A79818BBC8A2}" dt="2026-07-19T21:44:15.763" v="13"/>
        <pc:sldMkLst>
          <pc:docMk/>
          <pc:sldMk cId="0" sldId="283"/>
        </pc:sldMkLst>
      </pc:sldChg>
      <pc:sldChg chg="modSp add mod">
        <pc:chgData name="Haibin Zhu" userId="a2e261bc-1ab1-42c6-b163-ce9dc802355f" providerId="ADAL" clId="{66F68600-41EA-4988-B563-A79818BBC8A2}" dt="2026-07-22T22:53:21.984" v="818" actId="403"/>
        <pc:sldMkLst>
          <pc:docMk/>
          <pc:sldMk cId="0" sldId="284"/>
        </pc:sldMkLst>
        <pc:spChg chg="mod">
          <ac:chgData name="Haibin Zhu" userId="a2e261bc-1ab1-42c6-b163-ce9dc802355f" providerId="ADAL" clId="{66F68600-41EA-4988-B563-A79818BBC8A2}" dt="2026-07-22T22:53:21.984" v="818" actId="403"/>
          <ac:spMkLst>
            <pc:docMk/>
            <pc:sldMk cId="0" sldId="284"/>
            <ac:spMk id="3" creationId="{00000000-0000-0000-0000-000000000000}"/>
          </ac:spMkLst>
        </pc:spChg>
      </pc:sldChg>
      <pc:sldChg chg="modSp add mod">
        <pc:chgData name="Haibin Zhu" userId="a2e261bc-1ab1-42c6-b163-ce9dc802355f" providerId="ADAL" clId="{66F68600-41EA-4988-B563-A79818BBC8A2}" dt="2026-07-23T23:17:27.995" v="1000" actId="20577"/>
        <pc:sldMkLst>
          <pc:docMk/>
          <pc:sldMk cId="0" sldId="285"/>
        </pc:sldMkLst>
        <pc:spChg chg="mod">
          <ac:chgData name="Haibin Zhu" userId="a2e261bc-1ab1-42c6-b163-ce9dc802355f" providerId="ADAL" clId="{66F68600-41EA-4988-B563-A79818BBC8A2}" dt="2026-07-23T23:17:27.995" v="1000" actId="20577"/>
          <ac:spMkLst>
            <pc:docMk/>
            <pc:sldMk cId="0" sldId="285"/>
            <ac:spMk id="3" creationId="{00000000-0000-0000-0000-000000000000}"/>
          </ac:spMkLst>
        </pc:spChg>
      </pc:sldChg>
      <pc:sldChg chg="addSp modSp mod">
        <pc:chgData name="Haibin Zhu" userId="a2e261bc-1ab1-42c6-b163-ce9dc802355f" providerId="ADAL" clId="{66F68600-41EA-4988-B563-A79818BBC8A2}" dt="2026-08-07T22:20:54.500" v="1078" actId="1076"/>
        <pc:sldMkLst>
          <pc:docMk/>
          <pc:sldMk cId="0" sldId="336"/>
        </pc:sldMkLst>
        <pc:spChg chg="add mod">
          <ac:chgData name="Haibin Zhu" userId="a2e261bc-1ab1-42c6-b163-ce9dc802355f" providerId="ADAL" clId="{66F68600-41EA-4988-B563-A79818BBC8A2}" dt="2026-08-07T22:20:54.500" v="1078" actId="1076"/>
          <ac:spMkLst>
            <pc:docMk/>
            <pc:sldMk cId="0" sldId="336"/>
            <ac:spMk id="3" creationId="{D5923DBC-C521-5F78-A2E1-B28BC4C45852}"/>
          </ac:spMkLst>
        </pc:spChg>
        <pc:spChg chg="mod">
          <ac:chgData name="Haibin Zhu" userId="a2e261bc-1ab1-42c6-b163-ce9dc802355f" providerId="ADAL" clId="{66F68600-41EA-4988-B563-A79818BBC8A2}" dt="2026-07-19T21:44:07.307" v="12" actId="20577"/>
          <ac:spMkLst>
            <pc:docMk/>
            <pc:sldMk cId="0" sldId="336"/>
            <ac:spMk id="3076" creationId="{00000000-0000-0000-0000-000000000000}"/>
          </ac:spMkLst>
        </pc:spChg>
      </pc:sldChg>
      <pc:sldChg chg="modSp new mod">
        <pc:chgData name="Haibin Zhu" userId="a2e261bc-1ab1-42c6-b163-ce9dc802355f" providerId="ADAL" clId="{66F68600-41EA-4988-B563-A79818BBC8A2}" dt="2026-07-22T01:43:08.253" v="605" actId="20577"/>
        <pc:sldMkLst>
          <pc:docMk/>
          <pc:sldMk cId="3922664770" sldId="337"/>
        </pc:sldMkLst>
        <pc:spChg chg="mod">
          <ac:chgData name="Haibin Zhu" userId="a2e261bc-1ab1-42c6-b163-ce9dc802355f" providerId="ADAL" clId="{66F68600-41EA-4988-B563-A79818BBC8A2}" dt="2026-07-22T01:40:55.884" v="474" actId="20577"/>
          <ac:spMkLst>
            <pc:docMk/>
            <pc:sldMk cId="3922664770" sldId="337"/>
            <ac:spMk id="2" creationId="{9683B2C0-C950-D32B-1EFC-24FD4CD95444}"/>
          </ac:spMkLst>
        </pc:spChg>
        <pc:spChg chg="mod">
          <ac:chgData name="Haibin Zhu" userId="a2e261bc-1ab1-42c6-b163-ce9dc802355f" providerId="ADAL" clId="{66F68600-41EA-4988-B563-A79818BBC8A2}" dt="2026-07-22T01:43:08.253" v="605" actId="20577"/>
          <ac:spMkLst>
            <pc:docMk/>
            <pc:sldMk cId="3922664770" sldId="337"/>
            <ac:spMk id="3" creationId="{1FC03CD3-ACA4-65FE-2662-95C3FC7F1F4A}"/>
          </ac:spMkLst>
        </pc:spChg>
      </pc:sldChg>
      <pc:sldChg chg="modSp new mod">
        <pc:chgData name="Haibin Zhu" userId="a2e261bc-1ab1-42c6-b163-ce9dc802355f" providerId="ADAL" clId="{66F68600-41EA-4988-B563-A79818BBC8A2}" dt="2026-07-22T22:22:19.230" v="713" actId="113"/>
        <pc:sldMkLst>
          <pc:docMk/>
          <pc:sldMk cId="9146499" sldId="338"/>
        </pc:sldMkLst>
        <pc:spChg chg="mod">
          <ac:chgData name="Haibin Zhu" userId="a2e261bc-1ab1-42c6-b163-ce9dc802355f" providerId="ADAL" clId="{66F68600-41EA-4988-B563-A79818BBC8A2}" dt="2026-07-22T22:00:49.166" v="674" actId="20577"/>
          <ac:spMkLst>
            <pc:docMk/>
            <pc:sldMk cId="9146499" sldId="338"/>
            <ac:spMk id="2" creationId="{020EAD2E-BA2C-E7E2-A2AB-867D530481C9}"/>
          </ac:spMkLst>
        </pc:spChg>
        <pc:spChg chg="mod">
          <ac:chgData name="Haibin Zhu" userId="a2e261bc-1ab1-42c6-b163-ce9dc802355f" providerId="ADAL" clId="{66F68600-41EA-4988-B563-A79818BBC8A2}" dt="2026-07-22T22:22:19.230" v="713" actId="113"/>
          <ac:spMkLst>
            <pc:docMk/>
            <pc:sldMk cId="9146499" sldId="338"/>
            <ac:spMk id="3" creationId="{E9B7FFEB-2EC8-815C-B2EC-486BB40E8CD7}"/>
          </ac:spMkLst>
        </pc:spChg>
      </pc:sldChg>
      <pc:sldChg chg="modSp new mod">
        <pc:chgData name="Haibin Zhu" userId="a2e261bc-1ab1-42c6-b163-ce9dc802355f" providerId="ADAL" clId="{66F68600-41EA-4988-B563-A79818BBC8A2}" dt="2026-07-22T22:21:57.230" v="712" actId="113"/>
        <pc:sldMkLst>
          <pc:docMk/>
          <pc:sldMk cId="2895794386" sldId="339"/>
        </pc:sldMkLst>
        <pc:spChg chg="mod">
          <ac:chgData name="Haibin Zhu" userId="a2e261bc-1ab1-42c6-b163-ce9dc802355f" providerId="ADAL" clId="{66F68600-41EA-4988-B563-A79818BBC8A2}" dt="2026-07-22T22:01:59.532" v="708" actId="20577"/>
          <ac:spMkLst>
            <pc:docMk/>
            <pc:sldMk cId="2895794386" sldId="339"/>
            <ac:spMk id="2" creationId="{7C5518A4-03D1-B9AB-C066-E4CDD241E839}"/>
          </ac:spMkLst>
        </pc:spChg>
        <pc:spChg chg="mod">
          <ac:chgData name="Haibin Zhu" userId="a2e261bc-1ab1-42c6-b163-ce9dc802355f" providerId="ADAL" clId="{66F68600-41EA-4988-B563-A79818BBC8A2}" dt="2026-07-22T22:21:57.230" v="712" actId="113"/>
          <ac:spMkLst>
            <pc:docMk/>
            <pc:sldMk cId="2895794386" sldId="339"/>
            <ac:spMk id="3" creationId="{F56F1CDB-9029-CD8E-2605-783545B53B71}"/>
          </ac:spMkLst>
        </pc:spChg>
      </pc:sldChg>
      <pc:sldChg chg="addSp modSp new mod">
        <pc:chgData name="Haibin Zhu" userId="a2e261bc-1ab1-42c6-b163-ce9dc802355f" providerId="ADAL" clId="{66F68600-41EA-4988-B563-A79818BBC8A2}" dt="2026-07-22T22:45:18.496" v="762" actId="12"/>
        <pc:sldMkLst>
          <pc:docMk/>
          <pc:sldMk cId="1852914064" sldId="340"/>
        </pc:sldMkLst>
        <pc:spChg chg="mod">
          <ac:chgData name="Haibin Zhu" userId="a2e261bc-1ab1-42c6-b163-ce9dc802355f" providerId="ADAL" clId="{66F68600-41EA-4988-B563-A79818BBC8A2}" dt="2026-07-22T22:26:37.029" v="761" actId="20577"/>
          <ac:spMkLst>
            <pc:docMk/>
            <pc:sldMk cId="1852914064" sldId="340"/>
            <ac:spMk id="2" creationId="{C3406BEE-14DA-B0BF-C75D-EAED895BE4D9}"/>
          </ac:spMkLst>
        </pc:spChg>
        <pc:spChg chg="mod">
          <ac:chgData name="Haibin Zhu" userId="a2e261bc-1ab1-42c6-b163-ce9dc802355f" providerId="ADAL" clId="{66F68600-41EA-4988-B563-A79818BBC8A2}" dt="2026-07-22T22:26:29.892" v="750" actId="21"/>
          <ac:spMkLst>
            <pc:docMk/>
            <pc:sldMk cId="1852914064" sldId="340"/>
            <ac:spMk id="3" creationId="{BD48DD35-5C6A-F931-12E0-6A890D2FE19A}"/>
          </ac:spMkLst>
        </pc:spChg>
        <pc:spChg chg="add mod">
          <ac:chgData name="Haibin Zhu" userId="a2e261bc-1ab1-42c6-b163-ce9dc802355f" providerId="ADAL" clId="{66F68600-41EA-4988-B563-A79818BBC8A2}" dt="2026-07-22T22:45:18.496" v="762" actId="12"/>
          <ac:spMkLst>
            <pc:docMk/>
            <pc:sldMk cId="1852914064" sldId="340"/>
            <ac:spMk id="6" creationId="{3B4A5F36-73EE-5DA5-5176-6885C4AC7D7B}"/>
          </ac:spMkLst>
        </pc:spChg>
      </pc:sldChg>
      <pc:sldChg chg="addSp delSp modSp new mod">
        <pc:chgData name="Haibin Zhu" userId="a2e261bc-1ab1-42c6-b163-ce9dc802355f" providerId="ADAL" clId="{66F68600-41EA-4988-B563-A79818BBC8A2}" dt="2026-07-23T17:32:07.522" v="855" actId="404"/>
        <pc:sldMkLst>
          <pc:docMk/>
          <pc:sldMk cId="617381788" sldId="341"/>
        </pc:sldMkLst>
        <pc:spChg chg="mod">
          <ac:chgData name="Haibin Zhu" userId="a2e261bc-1ab1-42c6-b163-ce9dc802355f" providerId="ADAL" clId="{66F68600-41EA-4988-B563-A79818BBC8A2}" dt="2026-07-22T22:57:09.803" v="831" actId="20577"/>
          <ac:spMkLst>
            <pc:docMk/>
            <pc:sldMk cId="617381788" sldId="341"/>
            <ac:spMk id="2" creationId="{62B01239-80CD-47E8-3580-E39548030BD0}"/>
          </ac:spMkLst>
        </pc:spChg>
        <pc:spChg chg="mod">
          <ac:chgData name="Haibin Zhu" userId="a2e261bc-1ab1-42c6-b163-ce9dc802355f" providerId="ADAL" clId="{66F68600-41EA-4988-B563-A79818BBC8A2}" dt="2026-07-23T17:31:12.735" v="842" actId="14100"/>
          <ac:spMkLst>
            <pc:docMk/>
            <pc:sldMk cId="617381788" sldId="341"/>
            <ac:spMk id="6" creationId="{95FFFA60-48C9-50C2-A8BF-22136B0F238D}"/>
          </ac:spMkLst>
        </pc:spChg>
        <pc:spChg chg="mod">
          <ac:chgData name="Haibin Zhu" userId="a2e261bc-1ab1-42c6-b163-ce9dc802355f" providerId="ADAL" clId="{66F68600-41EA-4988-B563-A79818BBC8A2}" dt="2026-07-23T17:31:53.783" v="853" actId="14100"/>
          <ac:spMkLst>
            <pc:docMk/>
            <pc:sldMk cId="617381788" sldId="341"/>
            <ac:spMk id="7" creationId="{B9116BCC-C610-BB57-DF32-F3E5F197C9EF}"/>
          </ac:spMkLst>
        </pc:spChg>
        <pc:spChg chg="mod">
          <ac:chgData name="Haibin Zhu" userId="a2e261bc-1ab1-42c6-b163-ce9dc802355f" providerId="ADAL" clId="{66F68600-41EA-4988-B563-A79818BBC8A2}" dt="2026-07-23T17:31:09.393" v="840" actId="14100"/>
          <ac:spMkLst>
            <pc:docMk/>
            <pc:sldMk cId="617381788" sldId="341"/>
            <ac:spMk id="10" creationId="{4D6F6712-EE17-3A52-B78F-F0288BF43DAA}"/>
          </ac:spMkLst>
        </pc:spChg>
        <pc:spChg chg="mod">
          <ac:chgData name="Haibin Zhu" userId="a2e261bc-1ab1-42c6-b163-ce9dc802355f" providerId="ADAL" clId="{66F68600-41EA-4988-B563-A79818BBC8A2}" dt="2026-07-23T17:31:50.382" v="852" actId="14100"/>
          <ac:spMkLst>
            <pc:docMk/>
            <pc:sldMk cId="617381788" sldId="341"/>
            <ac:spMk id="11" creationId="{8DF2B164-FD57-F8DF-57C2-6BD7EA0D7E3F}"/>
          </ac:spMkLst>
        </pc:spChg>
        <pc:spChg chg="mod">
          <ac:chgData name="Haibin Zhu" userId="a2e261bc-1ab1-42c6-b163-ce9dc802355f" providerId="ADAL" clId="{66F68600-41EA-4988-B563-A79818BBC8A2}" dt="2026-07-22T22:56:53.040" v="829" actId="403"/>
          <ac:spMkLst>
            <pc:docMk/>
            <pc:sldMk cId="617381788" sldId="341"/>
            <ac:spMk id="12" creationId="{BFD22FEB-7A7E-7F9D-CC4F-332A9D2C0D80}"/>
          </ac:spMkLst>
        </pc:spChg>
        <pc:spChg chg="mod">
          <ac:chgData name="Haibin Zhu" userId="a2e261bc-1ab1-42c6-b163-ce9dc802355f" providerId="ADAL" clId="{66F68600-41EA-4988-B563-A79818BBC8A2}" dt="2026-07-23T17:31:17.068" v="843" actId="14100"/>
          <ac:spMkLst>
            <pc:docMk/>
            <pc:sldMk cId="617381788" sldId="341"/>
            <ac:spMk id="14" creationId="{A779E99A-F75D-3417-7E9A-94B689A87662}"/>
          </ac:spMkLst>
        </pc:spChg>
        <pc:spChg chg="mod">
          <ac:chgData name="Haibin Zhu" userId="a2e261bc-1ab1-42c6-b163-ce9dc802355f" providerId="ADAL" clId="{66F68600-41EA-4988-B563-A79818BBC8A2}" dt="2026-07-23T17:31:38.463" v="848" actId="14100"/>
          <ac:spMkLst>
            <pc:docMk/>
            <pc:sldMk cId="617381788" sldId="341"/>
            <ac:spMk id="15" creationId="{DF32F258-3243-FE91-CDBC-C61872CD2BFF}"/>
          </ac:spMkLst>
        </pc:spChg>
        <pc:spChg chg="mod">
          <ac:chgData name="Haibin Zhu" userId="a2e261bc-1ab1-42c6-b163-ce9dc802355f" providerId="ADAL" clId="{66F68600-41EA-4988-B563-A79818BBC8A2}" dt="2026-07-22T22:56:53.040" v="829" actId="403"/>
          <ac:spMkLst>
            <pc:docMk/>
            <pc:sldMk cId="617381788" sldId="341"/>
            <ac:spMk id="16" creationId="{038AC267-16C5-01B1-9AE4-A1D1BEE3A0AC}"/>
          </ac:spMkLst>
        </pc:spChg>
        <pc:spChg chg="mod">
          <ac:chgData name="Haibin Zhu" userId="a2e261bc-1ab1-42c6-b163-ce9dc802355f" providerId="ADAL" clId="{66F68600-41EA-4988-B563-A79818BBC8A2}" dt="2026-07-23T17:31:21.717" v="844" actId="14100"/>
          <ac:spMkLst>
            <pc:docMk/>
            <pc:sldMk cId="617381788" sldId="341"/>
            <ac:spMk id="18" creationId="{7F6F1B0C-498F-0DA2-3301-98F4C7CE1796}"/>
          </ac:spMkLst>
        </pc:spChg>
        <pc:spChg chg="mod">
          <ac:chgData name="Haibin Zhu" userId="a2e261bc-1ab1-42c6-b163-ce9dc802355f" providerId="ADAL" clId="{66F68600-41EA-4988-B563-A79818BBC8A2}" dt="2026-07-23T17:31:42.427" v="849" actId="14100"/>
          <ac:spMkLst>
            <pc:docMk/>
            <pc:sldMk cId="617381788" sldId="341"/>
            <ac:spMk id="19" creationId="{44AFB0CB-04E5-C163-A289-B2EBBAD79F0F}"/>
          </ac:spMkLst>
        </pc:spChg>
        <pc:spChg chg="mod">
          <ac:chgData name="Haibin Zhu" userId="a2e261bc-1ab1-42c6-b163-ce9dc802355f" providerId="ADAL" clId="{66F68600-41EA-4988-B563-A79818BBC8A2}" dt="2026-07-23T17:31:24.666" v="845" actId="14100"/>
          <ac:spMkLst>
            <pc:docMk/>
            <pc:sldMk cId="617381788" sldId="341"/>
            <ac:spMk id="22" creationId="{DFD07A48-F80F-7694-DFC6-09F507C256EF}"/>
          </ac:spMkLst>
        </pc:spChg>
        <pc:spChg chg="mod">
          <ac:chgData name="Haibin Zhu" userId="a2e261bc-1ab1-42c6-b163-ce9dc802355f" providerId="ADAL" clId="{66F68600-41EA-4988-B563-A79818BBC8A2}" dt="2026-07-23T17:31:46.613" v="851" actId="1076"/>
          <ac:spMkLst>
            <pc:docMk/>
            <pc:sldMk cId="617381788" sldId="341"/>
            <ac:spMk id="23" creationId="{60475642-994F-4025-7469-33878ACB5A7E}"/>
          </ac:spMkLst>
        </pc:spChg>
        <pc:spChg chg="mod">
          <ac:chgData name="Haibin Zhu" userId="a2e261bc-1ab1-42c6-b163-ce9dc802355f" providerId="ADAL" clId="{66F68600-41EA-4988-B563-A79818BBC8A2}" dt="2026-07-22T22:56:53.040" v="829" actId="403"/>
          <ac:spMkLst>
            <pc:docMk/>
            <pc:sldMk cId="617381788" sldId="341"/>
            <ac:spMk id="24" creationId="{DB46B4D0-79DD-D3BA-E421-BAC93E1FFB17}"/>
          </ac:spMkLst>
        </pc:spChg>
        <pc:spChg chg="mod">
          <ac:chgData name="Haibin Zhu" userId="a2e261bc-1ab1-42c6-b163-ce9dc802355f" providerId="ADAL" clId="{66F68600-41EA-4988-B563-A79818BBC8A2}" dt="2026-07-23T17:32:07.522" v="855" actId="404"/>
          <ac:spMkLst>
            <pc:docMk/>
            <pc:sldMk cId="617381788" sldId="341"/>
            <ac:spMk id="25" creationId="{C302DC8E-A6F6-6A28-CEE0-6502C4D3224C}"/>
          </ac:spMkLst>
        </pc:spChg>
        <pc:grpChg chg="add del mod">
          <ac:chgData name="Haibin Zhu" userId="a2e261bc-1ab1-42c6-b163-ce9dc802355f" providerId="ADAL" clId="{66F68600-41EA-4988-B563-A79818BBC8A2}" dt="2026-07-23T17:30:59.466" v="839" actId="14100"/>
          <ac:grpSpMkLst>
            <pc:docMk/>
            <pc:sldMk cId="617381788" sldId="341"/>
            <ac:grpSpMk id="5" creationId="{7F95DB50-D683-5C44-50F2-1FC86E70AF1A}"/>
          </ac:grpSpMkLst>
        </pc:grpChg>
        <pc:cxnChg chg="mod">
          <ac:chgData name="Haibin Zhu" userId="a2e261bc-1ab1-42c6-b163-ce9dc802355f" providerId="ADAL" clId="{66F68600-41EA-4988-B563-A79818BBC8A2}" dt="2026-07-23T17:31:09.393" v="840" actId="14100"/>
          <ac:cxnSpMkLst>
            <pc:docMk/>
            <pc:sldMk cId="617381788" sldId="341"/>
            <ac:cxnSpMk id="9" creationId="{FF9FA8D8-FC3C-0BF0-323B-15A0A8878199}"/>
          </ac:cxnSpMkLst>
        </pc:cxnChg>
      </pc:sldChg>
      <pc:sldChg chg="addSp delSp modSp new mod">
        <pc:chgData name="Haibin Zhu" userId="a2e261bc-1ab1-42c6-b163-ce9dc802355f" providerId="ADAL" clId="{66F68600-41EA-4988-B563-A79818BBC8A2}" dt="2026-07-23T17:34:23.077" v="870" actId="404"/>
        <pc:sldMkLst>
          <pc:docMk/>
          <pc:sldMk cId="1690894252" sldId="342"/>
        </pc:sldMkLst>
        <pc:spChg chg="mod">
          <ac:chgData name="Haibin Zhu" userId="a2e261bc-1ab1-42c6-b163-ce9dc802355f" providerId="ADAL" clId="{66F68600-41EA-4988-B563-A79818BBC8A2}" dt="2026-07-23T17:33:53.682" v="864" actId="20577"/>
          <ac:spMkLst>
            <pc:docMk/>
            <pc:sldMk cId="1690894252" sldId="342"/>
            <ac:spMk id="2" creationId="{1965BE0C-EE09-B5D4-B61A-3CD3CDB43DD7}"/>
          </ac:spMkLst>
        </pc:spChg>
        <pc:spChg chg="mod">
          <ac:chgData name="Haibin Zhu" userId="a2e261bc-1ab1-42c6-b163-ce9dc802355f" providerId="ADAL" clId="{66F68600-41EA-4988-B563-A79818BBC8A2}" dt="2026-07-23T17:34:23.077" v="870" actId="404"/>
          <ac:spMkLst>
            <pc:docMk/>
            <pc:sldMk cId="1690894252" sldId="342"/>
            <ac:spMk id="8" creationId="{918B7415-3925-4F1A-800E-290D2FA3619F}"/>
          </ac:spMkLst>
        </pc:spChg>
        <pc:spChg chg="mod">
          <ac:chgData name="Haibin Zhu" userId="a2e261bc-1ab1-42c6-b163-ce9dc802355f" providerId="ADAL" clId="{66F68600-41EA-4988-B563-A79818BBC8A2}" dt="2026-07-23T17:34:23.077" v="870" actId="404"/>
          <ac:spMkLst>
            <pc:docMk/>
            <pc:sldMk cId="1690894252" sldId="342"/>
            <ac:spMk id="11" creationId="{4AB0B0CA-6D2C-414A-EF74-1AB6AA7F27E1}"/>
          </ac:spMkLst>
        </pc:spChg>
        <pc:spChg chg="mod">
          <ac:chgData name="Haibin Zhu" userId="a2e261bc-1ab1-42c6-b163-ce9dc802355f" providerId="ADAL" clId="{66F68600-41EA-4988-B563-A79818BBC8A2}" dt="2026-07-23T17:34:23.077" v="870" actId="404"/>
          <ac:spMkLst>
            <pc:docMk/>
            <pc:sldMk cId="1690894252" sldId="342"/>
            <ac:spMk id="12" creationId="{2E971752-2338-4915-34BA-F25E6C6DB329}"/>
          </ac:spMkLst>
        </pc:spChg>
        <pc:spChg chg="mod">
          <ac:chgData name="Haibin Zhu" userId="a2e261bc-1ab1-42c6-b163-ce9dc802355f" providerId="ADAL" clId="{66F68600-41EA-4988-B563-A79818BBC8A2}" dt="2026-07-23T17:34:23.077" v="870" actId="404"/>
          <ac:spMkLst>
            <pc:docMk/>
            <pc:sldMk cId="1690894252" sldId="342"/>
            <ac:spMk id="14" creationId="{C88AAE69-2ECE-B385-3381-5C64D9A3CC30}"/>
          </ac:spMkLst>
        </pc:spChg>
        <pc:spChg chg="mod">
          <ac:chgData name="Haibin Zhu" userId="a2e261bc-1ab1-42c6-b163-ce9dc802355f" providerId="ADAL" clId="{66F68600-41EA-4988-B563-A79818BBC8A2}" dt="2026-07-23T17:34:23.077" v="870" actId="404"/>
          <ac:spMkLst>
            <pc:docMk/>
            <pc:sldMk cId="1690894252" sldId="342"/>
            <ac:spMk id="15" creationId="{7C34E78D-9C42-89ED-A1D8-9A74654ED560}"/>
          </ac:spMkLst>
        </pc:spChg>
        <pc:spChg chg="mod">
          <ac:chgData name="Haibin Zhu" userId="a2e261bc-1ab1-42c6-b163-ce9dc802355f" providerId="ADAL" clId="{66F68600-41EA-4988-B563-A79818BBC8A2}" dt="2026-07-23T17:34:23.077" v="870" actId="404"/>
          <ac:spMkLst>
            <pc:docMk/>
            <pc:sldMk cId="1690894252" sldId="342"/>
            <ac:spMk id="16" creationId="{15FC2194-BBE0-97EE-C8FB-98F6D4A243BD}"/>
          </ac:spMkLst>
        </pc:spChg>
        <pc:spChg chg="mod">
          <ac:chgData name="Haibin Zhu" userId="a2e261bc-1ab1-42c6-b163-ce9dc802355f" providerId="ADAL" clId="{66F68600-41EA-4988-B563-A79818BBC8A2}" dt="2026-07-23T17:34:23.077" v="870" actId="404"/>
          <ac:spMkLst>
            <pc:docMk/>
            <pc:sldMk cId="1690894252" sldId="342"/>
            <ac:spMk id="20" creationId="{732985A0-732A-1462-17D7-C1C10200C878}"/>
          </ac:spMkLst>
        </pc:spChg>
        <pc:spChg chg="mod">
          <ac:chgData name="Haibin Zhu" userId="a2e261bc-1ab1-42c6-b163-ce9dc802355f" providerId="ADAL" clId="{66F68600-41EA-4988-B563-A79818BBC8A2}" dt="2026-07-23T17:34:23.077" v="870" actId="404"/>
          <ac:spMkLst>
            <pc:docMk/>
            <pc:sldMk cId="1690894252" sldId="342"/>
            <ac:spMk id="24" creationId="{CAC8753E-7809-C0AC-CEB8-E083B4DB4AD6}"/>
          </ac:spMkLst>
        </pc:spChg>
        <pc:spChg chg="mod">
          <ac:chgData name="Haibin Zhu" userId="a2e261bc-1ab1-42c6-b163-ce9dc802355f" providerId="ADAL" clId="{66F68600-41EA-4988-B563-A79818BBC8A2}" dt="2026-07-23T17:34:23.077" v="870" actId="404"/>
          <ac:spMkLst>
            <pc:docMk/>
            <pc:sldMk cId="1690894252" sldId="342"/>
            <ac:spMk id="29" creationId="{DAC92E18-652F-F74E-B0EC-A1422D812FE2}"/>
          </ac:spMkLst>
        </pc:spChg>
        <pc:spChg chg="mod">
          <ac:chgData name="Haibin Zhu" userId="a2e261bc-1ab1-42c6-b163-ce9dc802355f" providerId="ADAL" clId="{66F68600-41EA-4988-B563-A79818BBC8A2}" dt="2026-07-23T17:34:23.077" v="870" actId="404"/>
          <ac:spMkLst>
            <pc:docMk/>
            <pc:sldMk cId="1690894252" sldId="342"/>
            <ac:spMk id="33" creationId="{0C8B6411-C82B-9A56-3B5B-3A003BD187AE}"/>
          </ac:spMkLst>
        </pc:spChg>
        <pc:grpChg chg="mod">
          <ac:chgData name="Haibin Zhu" userId="a2e261bc-1ab1-42c6-b163-ce9dc802355f" providerId="ADAL" clId="{66F68600-41EA-4988-B563-A79818BBC8A2}" dt="2026-07-23T17:34:04.621" v="867" actId="14100"/>
          <ac:grpSpMkLst>
            <pc:docMk/>
            <pc:sldMk cId="1690894252" sldId="342"/>
            <ac:grpSpMk id="6" creationId="{77F025B4-F6C0-F12F-DBC2-61E3098A47EB}"/>
          </ac:grpSpMkLst>
        </pc:grpChg>
      </pc:sldChg>
      <pc:sldChg chg="addSp delSp modSp new mod">
        <pc:chgData name="Haibin Zhu" userId="a2e261bc-1ab1-42c6-b163-ce9dc802355f" providerId="ADAL" clId="{66F68600-41EA-4988-B563-A79818BBC8A2}" dt="2026-07-23T17:37:48.230" v="934" actId="14100"/>
        <pc:sldMkLst>
          <pc:docMk/>
          <pc:sldMk cId="1491714701" sldId="343"/>
        </pc:sldMkLst>
        <pc:spChg chg="mod">
          <ac:chgData name="Haibin Zhu" userId="a2e261bc-1ab1-42c6-b163-ce9dc802355f" providerId="ADAL" clId="{66F68600-41EA-4988-B563-A79818BBC8A2}" dt="2026-07-23T17:35:28.324" v="877" actId="20577"/>
          <ac:spMkLst>
            <pc:docMk/>
            <pc:sldMk cId="1491714701" sldId="343"/>
            <ac:spMk id="2" creationId="{BD901220-6779-BDBF-A0E8-7963CF0915E6}"/>
          </ac:spMkLst>
        </pc:spChg>
        <pc:spChg chg="mod">
          <ac:chgData name="Haibin Zhu" userId="a2e261bc-1ab1-42c6-b163-ce9dc802355f" providerId="ADAL" clId="{66F68600-41EA-4988-B563-A79818BBC8A2}" dt="2026-07-23T17:35:48.206" v="890" actId="403"/>
          <ac:spMkLst>
            <pc:docMk/>
            <pc:sldMk cId="1491714701" sldId="343"/>
            <ac:spMk id="7" creationId="{9741E0E1-0037-86B0-FFE0-3546AF3EBE61}"/>
          </ac:spMkLst>
        </pc:spChg>
        <pc:spChg chg="mod">
          <ac:chgData name="Haibin Zhu" userId="a2e261bc-1ab1-42c6-b163-ce9dc802355f" providerId="ADAL" clId="{66F68600-41EA-4988-B563-A79818BBC8A2}" dt="2026-07-23T17:35:21.430" v="874" actId="207"/>
          <ac:spMkLst>
            <pc:docMk/>
            <pc:sldMk cId="1491714701" sldId="343"/>
            <ac:spMk id="10" creationId="{891559BF-3B0E-3205-32B0-2EA48BB485C9}"/>
          </ac:spMkLst>
        </pc:spChg>
        <pc:spChg chg="mod">
          <ac:chgData name="Haibin Zhu" userId="a2e261bc-1ab1-42c6-b163-ce9dc802355f" providerId="ADAL" clId="{66F68600-41EA-4988-B563-A79818BBC8A2}" dt="2026-07-23T17:35:21.430" v="874" actId="207"/>
          <ac:spMkLst>
            <pc:docMk/>
            <pc:sldMk cId="1491714701" sldId="343"/>
            <ac:spMk id="12" creationId="{848849EE-894F-46AE-E340-DBE906146D4A}"/>
          </ac:spMkLst>
        </pc:spChg>
        <pc:spChg chg="mod">
          <ac:chgData name="Haibin Zhu" userId="a2e261bc-1ab1-42c6-b163-ce9dc802355f" providerId="ADAL" clId="{66F68600-41EA-4988-B563-A79818BBC8A2}" dt="2026-07-23T17:35:48.206" v="890" actId="403"/>
          <ac:spMkLst>
            <pc:docMk/>
            <pc:sldMk cId="1491714701" sldId="343"/>
            <ac:spMk id="13" creationId="{370B3F97-0C03-FDA4-80F8-681BECDEC906}"/>
          </ac:spMkLst>
        </pc:spChg>
        <pc:spChg chg="mod">
          <ac:chgData name="Haibin Zhu" userId="a2e261bc-1ab1-42c6-b163-ce9dc802355f" providerId="ADAL" clId="{66F68600-41EA-4988-B563-A79818BBC8A2}" dt="2026-07-23T17:35:48.206" v="890" actId="403"/>
          <ac:spMkLst>
            <pc:docMk/>
            <pc:sldMk cId="1491714701" sldId="343"/>
            <ac:spMk id="17" creationId="{C90C66FE-F6D6-169C-5F4C-DE60A7507F33}"/>
          </ac:spMkLst>
        </pc:spChg>
        <pc:spChg chg="mod">
          <ac:chgData name="Haibin Zhu" userId="a2e261bc-1ab1-42c6-b163-ce9dc802355f" providerId="ADAL" clId="{66F68600-41EA-4988-B563-A79818BBC8A2}" dt="2026-07-23T17:35:48.206" v="890" actId="403"/>
          <ac:spMkLst>
            <pc:docMk/>
            <pc:sldMk cId="1491714701" sldId="343"/>
            <ac:spMk id="18" creationId="{D52E71EF-A86C-6F1F-98F1-2E7629D5E1FC}"/>
          </ac:spMkLst>
        </pc:spChg>
        <pc:spChg chg="mod">
          <ac:chgData name="Haibin Zhu" userId="a2e261bc-1ab1-42c6-b163-ce9dc802355f" providerId="ADAL" clId="{66F68600-41EA-4988-B563-A79818BBC8A2}" dt="2026-07-23T17:35:21.430" v="874" actId="207"/>
          <ac:spMkLst>
            <pc:docMk/>
            <pc:sldMk cId="1491714701" sldId="343"/>
            <ac:spMk id="20" creationId="{83C97110-FCAD-44BA-B0E5-643E70EE95C2}"/>
          </ac:spMkLst>
        </pc:spChg>
        <pc:grpChg chg="add del mod">
          <ac:chgData name="Haibin Zhu" userId="a2e261bc-1ab1-42c6-b163-ce9dc802355f" providerId="ADAL" clId="{66F68600-41EA-4988-B563-A79818BBC8A2}" dt="2026-07-23T17:37:48.230" v="934" actId="14100"/>
          <ac:grpSpMkLst>
            <pc:docMk/>
            <pc:sldMk cId="1491714701" sldId="343"/>
            <ac:grpSpMk id="6" creationId="{A4D4FB33-896F-6195-0BA9-AFFBDF23B131}"/>
          </ac:grpSpMkLst>
        </pc:grpChg>
      </pc:sldChg>
      <pc:sldChg chg="addSp delSp modSp new mod">
        <pc:chgData name="Haibin Zhu" userId="a2e261bc-1ab1-42c6-b163-ce9dc802355f" providerId="ADAL" clId="{66F68600-41EA-4988-B563-A79818BBC8A2}" dt="2026-07-23T23:16:12.589" v="948" actId="14100"/>
        <pc:sldMkLst>
          <pc:docMk/>
          <pc:sldMk cId="1744267615" sldId="344"/>
        </pc:sldMkLst>
        <pc:spChg chg="mod">
          <ac:chgData name="Haibin Zhu" userId="a2e261bc-1ab1-42c6-b163-ce9dc802355f" providerId="ADAL" clId="{66F68600-41EA-4988-B563-A79818BBC8A2}" dt="2026-07-23T23:15:44.257" v="941" actId="20577"/>
          <ac:spMkLst>
            <pc:docMk/>
            <pc:sldMk cId="1744267615" sldId="344"/>
            <ac:spMk id="2" creationId="{9AB96816-B415-3BE8-0A78-9CC54F7770F2}"/>
          </ac:spMkLst>
        </pc:spChg>
        <pc:spChg chg="add mod">
          <ac:chgData name="Haibin Zhu" userId="a2e261bc-1ab1-42c6-b163-ce9dc802355f" providerId="ADAL" clId="{66F68600-41EA-4988-B563-A79818BBC8A2}" dt="2026-07-23T23:15:41.009" v="939" actId="21"/>
          <ac:spMkLst>
            <pc:docMk/>
            <pc:sldMk cId="1744267615" sldId="344"/>
            <ac:spMk id="5" creationId="{E684EC37-4093-46D9-8143-4CE4575C24ED}"/>
          </ac:spMkLst>
        </pc:spChg>
        <pc:spChg chg="mod">
          <ac:chgData name="Haibin Zhu" userId="a2e261bc-1ab1-42c6-b163-ce9dc802355f" providerId="ADAL" clId="{66F68600-41EA-4988-B563-A79818BBC8A2}" dt="2026-07-23T23:16:07.453" v="947" actId="404"/>
          <ac:spMkLst>
            <pc:docMk/>
            <pc:sldMk cId="1744267615" sldId="344"/>
            <ac:spMk id="7" creationId="{3B497623-2198-93C2-C4BA-1BFFB60F6492}"/>
          </ac:spMkLst>
        </pc:spChg>
        <pc:spChg chg="mod">
          <ac:chgData name="Haibin Zhu" userId="a2e261bc-1ab1-42c6-b163-ce9dc802355f" providerId="ADAL" clId="{66F68600-41EA-4988-B563-A79818BBC8A2}" dt="2026-07-23T23:16:07.453" v="947" actId="404"/>
          <ac:spMkLst>
            <pc:docMk/>
            <pc:sldMk cId="1744267615" sldId="344"/>
            <ac:spMk id="8" creationId="{1A701E75-D28E-26BA-641F-6D75B7B0D1CE}"/>
          </ac:spMkLst>
        </pc:spChg>
        <pc:spChg chg="mod">
          <ac:chgData name="Haibin Zhu" userId="a2e261bc-1ab1-42c6-b163-ce9dc802355f" providerId="ADAL" clId="{66F68600-41EA-4988-B563-A79818BBC8A2}" dt="2026-07-23T23:16:07.453" v="947" actId="404"/>
          <ac:spMkLst>
            <pc:docMk/>
            <pc:sldMk cId="1744267615" sldId="344"/>
            <ac:spMk id="9" creationId="{B12B67B9-CD03-630D-016A-A460F6F6CDC4}"/>
          </ac:spMkLst>
        </pc:spChg>
        <pc:spChg chg="mod">
          <ac:chgData name="Haibin Zhu" userId="a2e261bc-1ab1-42c6-b163-ce9dc802355f" providerId="ADAL" clId="{66F68600-41EA-4988-B563-A79818BBC8A2}" dt="2026-07-23T23:16:07.453" v="947" actId="404"/>
          <ac:spMkLst>
            <pc:docMk/>
            <pc:sldMk cId="1744267615" sldId="344"/>
            <ac:spMk id="10" creationId="{2593BC76-8BCB-6956-F79F-FAA76B3416A5}"/>
          </ac:spMkLst>
        </pc:spChg>
        <pc:spChg chg="mod">
          <ac:chgData name="Haibin Zhu" userId="a2e261bc-1ab1-42c6-b163-ce9dc802355f" providerId="ADAL" clId="{66F68600-41EA-4988-B563-A79818BBC8A2}" dt="2026-07-23T23:16:07.453" v="947" actId="404"/>
          <ac:spMkLst>
            <pc:docMk/>
            <pc:sldMk cId="1744267615" sldId="344"/>
            <ac:spMk id="11" creationId="{26DD990C-2CD6-5D4D-73BF-096302E93AE6}"/>
          </ac:spMkLst>
        </pc:spChg>
        <pc:spChg chg="mod">
          <ac:chgData name="Haibin Zhu" userId="a2e261bc-1ab1-42c6-b163-ce9dc802355f" providerId="ADAL" clId="{66F68600-41EA-4988-B563-A79818BBC8A2}" dt="2026-07-23T23:16:07.453" v="947" actId="404"/>
          <ac:spMkLst>
            <pc:docMk/>
            <pc:sldMk cId="1744267615" sldId="344"/>
            <ac:spMk id="12" creationId="{4D5E45FD-70B8-9CF7-E4DB-03827730BF00}"/>
          </ac:spMkLst>
        </pc:spChg>
        <pc:spChg chg="mod">
          <ac:chgData name="Haibin Zhu" userId="a2e261bc-1ab1-42c6-b163-ce9dc802355f" providerId="ADAL" clId="{66F68600-41EA-4988-B563-A79818BBC8A2}" dt="2026-07-23T23:16:07.453" v="947" actId="404"/>
          <ac:spMkLst>
            <pc:docMk/>
            <pc:sldMk cId="1744267615" sldId="344"/>
            <ac:spMk id="13" creationId="{7015CD03-4E0F-E4B3-5C75-5EDEC152E40A}"/>
          </ac:spMkLst>
        </pc:spChg>
        <pc:spChg chg="mod">
          <ac:chgData name="Haibin Zhu" userId="a2e261bc-1ab1-42c6-b163-ce9dc802355f" providerId="ADAL" clId="{66F68600-41EA-4988-B563-A79818BBC8A2}" dt="2026-07-23T23:16:07.453" v="947" actId="404"/>
          <ac:spMkLst>
            <pc:docMk/>
            <pc:sldMk cId="1744267615" sldId="344"/>
            <ac:spMk id="15" creationId="{F81ED43A-B066-1E04-0255-32AE6B982D7B}"/>
          </ac:spMkLst>
        </pc:spChg>
        <pc:spChg chg="mod">
          <ac:chgData name="Haibin Zhu" userId="a2e261bc-1ab1-42c6-b163-ce9dc802355f" providerId="ADAL" clId="{66F68600-41EA-4988-B563-A79818BBC8A2}" dt="2026-07-23T23:16:07.453" v="947" actId="404"/>
          <ac:spMkLst>
            <pc:docMk/>
            <pc:sldMk cId="1744267615" sldId="344"/>
            <ac:spMk id="16" creationId="{5C21A27C-D3B0-E227-8214-7D9A8A7E18B6}"/>
          </ac:spMkLst>
        </pc:spChg>
        <pc:spChg chg="mod">
          <ac:chgData name="Haibin Zhu" userId="a2e261bc-1ab1-42c6-b163-ce9dc802355f" providerId="ADAL" clId="{66F68600-41EA-4988-B563-A79818BBC8A2}" dt="2026-07-23T23:16:07.453" v="947" actId="404"/>
          <ac:spMkLst>
            <pc:docMk/>
            <pc:sldMk cId="1744267615" sldId="344"/>
            <ac:spMk id="17" creationId="{AB97D842-2C0E-3FA4-2F02-249F52DDF70A}"/>
          </ac:spMkLst>
        </pc:spChg>
        <pc:grpChg chg="mod">
          <ac:chgData name="Haibin Zhu" userId="a2e261bc-1ab1-42c6-b163-ce9dc802355f" providerId="ADAL" clId="{66F68600-41EA-4988-B563-A79818BBC8A2}" dt="2026-07-23T23:16:12.589" v="948" actId="14100"/>
          <ac:grpSpMkLst>
            <pc:docMk/>
            <pc:sldMk cId="1744267615" sldId="344"/>
            <ac:grpSpMk id="6" creationId="{A158EC15-A91D-6A19-036C-952D39994882}"/>
          </ac:grpSpMkLst>
        </pc:grpChg>
      </pc:sldChg>
      <pc:sldMasterChg chg="delSldLayout">
        <pc:chgData name="Haibin Zhu" userId="a2e261bc-1ab1-42c6-b163-ce9dc802355f" providerId="ADAL" clId="{66F68600-41EA-4988-B563-A79818BBC8A2}" dt="2026-07-22T22:54:40.152" v="822" actId="2696"/>
        <pc:sldMasterMkLst>
          <pc:docMk/>
          <pc:sldMasterMk cId="0" sldId="2147483692"/>
        </pc:sldMasterMkLst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2A130D4D-F656-4744-9001-21CB6AD378F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093448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26ED5798-9B84-43B5-8149-944CC71BEB4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022295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85372" indent="-302066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08265" indent="-241653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91571" indent="-241653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4878" indent="-241653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ACD2D81E-F15E-491A-87C0-B77197847594}" type="slidenum">
              <a:rPr lang="en-US" altLang="zh-CN" smtClean="0">
                <a:latin typeface="Arial" charset="0"/>
              </a:rPr>
              <a:pPr/>
              <a:t>1</a:t>
            </a:fld>
            <a:endParaRPr lang="en-US" altLang="zh-CN">
              <a:latin typeface="Arial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913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85372" indent="-302066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08265" indent="-241653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91571" indent="-241653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4878" indent="-241653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64B018AC-76D5-40D0-93AC-0D7EE8F0EA4D}" type="slidenum">
              <a:rPr lang="en-US" altLang="zh-CN" smtClean="0">
                <a:latin typeface="Arial" charset="0"/>
              </a:rPr>
              <a:pPr/>
              <a:t>38</a:t>
            </a:fld>
            <a:endParaRPr lang="en-US" altLang="zh-CN">
              <a:latin typeface="Arial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118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5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CF17B-7788-4304-8BC6-CDE87D842F6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8330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A5F083-8E94-4917-8520-8D21165548A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1898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3C8347-B31D-4F60-A156-820A7FD1A7E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77380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6E5A4-6E91-4C1B-AC9E-C1288EE07AE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315487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66738" y="304800"/>
            <a:ext cx="8008937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C8FA8B-7369-48C9-B79D-2BD51395606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3120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018" y="1052945"/>
            <a:ext cx="8796481" cy="5116946"/>
          </a:xfrm>
        </p:spPr>
        <p:txBody>
          <a:bodyPr/>
          <a:lstStyle>
            <a:lvl1pPr>
              <a:defRPr sz="2000" b="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7439025" cy="889000"/>
          </a:xfrm>
          <a:prstGeom prst="rect">
            <a:avLst/>
          </a:prstGeom>
        </p:spPr>
        <p:txBody>
          <a:bodyPr anchor="ctr"/>
          <a:lstStyle>
            <a:lvl1pPr algn="l">
              <a:defRPr sz="3200" b="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54522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A34A32-91CD-40B2-9B12-697A2ED7AC5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49073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E5484-1BF9-40BE-B399-8985CD88382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95739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868E30-0306-4EC9-A62A-17B01594032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8840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63B2F8-E036-44C9-A017-50C2814CF1F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73842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CA64E7-7EE9-4D05-867F-9A404063A77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0250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82FE4-2BB9-4A84-BBE4-6F389CE5AF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91048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A8240-9C5F-4A33-8E32-06F3040DC11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21178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4F224-E8FF-41BE-A866-BA5176FF90D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931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  <p:sp>
        <p:nvSpPr>
          <p:cNvPr id="1028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4326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8432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84328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02B754BB-53CB-412B-832A-A8B6E8C4751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  <p:sldLayoutId id="2147483927" r:id="rId12"/>
    <p:sldLayoutId id="2147483928" r:id="rId13"/>
    <p:sldLayoutId id="2147483930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hyperlink" Target="mailto:haibinz@nipissingu.ca" TargetMode="Externa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hyperlink" Target="mailto:haibinz@ieee.org" TargetMode="External"/><Relationship Id="rId5" Type="http://schemas.openxmlformats.org/officeDocument/2006/relationships/image" Target="../media/image1.wmf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89295D8B-9DA3-4548-A967-FC4672FAD346}" type="slidenum">
              <a:rPr lang="en-US" altLang="zh-CN" smtClean="0"/>
              <a:pPr/>
              <a:t>1</a:t>
            </a:fld>
            <a:endParaRPr lang="en-US" altLang="zh-CN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599" y="714148"/>
            <a:ext cx="7790544" cy="1495652"/>
          </a:xfrm>
        </p:spPr>
        <p:txBody>
          <a:bodyPr/>
          <a:lstStyle/>
          <a:p>
            <a:pPr algn="ctr" eaLnBrk="1" hangingPunct="1"/>
            <a:r>
              <a:rPr lang="en-US" altLang="zh-CN" sz="2800" b="1" dirty="0"/>
              <a:t>COSC 1367: Introduction to Problem Solving using Generative AI</a:t>
            </a:r>
            <a:endParaRPr lang="en-US" altLang="zh-CN" sz="5400" b="1" dirty="0">
              <a:ea typeface="宋体" pitchFamily="2" charset="-122"/>
            </a:endParaRP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3401122"/>
            <a:ext cx="6781800" cy="561278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en-US" altLang="zh-CN" dirty="0">
                <a:ea typeface="宋体" pitchFamily="2" charset="-122"/>
              </a:rPr>
              <a:t>Lecture 4: Prompt Engineering</a:t>
            </a:r>
            <a:endParaRPr lang="en-US" altLang="zh-CN" sz="2400" dirty="0"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923DBC-C521-5F78-A2E1-B28BC4C45852}"/>
              </a:ext>
            </a:extLst>
          </p:cNvPr>
          <p:cNvSpPr txBox="1"/>
          <p:nvPr/>
        </p:nvSpPr>
        <p:spPr>
          <a:xfrm>
            <a:off x="2218871" y="4953000"/>
            <a:ext cx="4572000" cy="757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</a:pPr>
            <a:r>
              <a:rPr lang="en-US" altLang="zh-CN" sz="2400" b="1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Haibin Zhu </a:t>
            </a:r>
          </a:p>
          <a:p>
            <a:pPr algn="ctr" eaLnBrk="1" hangingPunct="1">
              <a:lnSpc>
                <a:spcPct val="90000"/>
              </a:lnSpc>
            </a:pPr>
            <a:r>
              <a:rPr lang="en-CA" sz="2400" b="1" dirty="0"/>
              <a:t>©</a:t>
            </a:r>
            <a:r>
              <a:rPr lang="en-US" altLang="zh-CN" sz="2400" b="1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Role-Based Prompting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738" y="1752600"/>
            <a:ext cx="7815262" cy="3429000"/>
          </a:xfrm>
        </p:spPr>
        <p:txBody>
          <a:bodyPr/>
          <a:lstStyle/>
          <a:p>
            <a:r>
              <a:rPr sz="2400" dirty="0"/>
              <a:t>Assign AI a role</a:t>
            </a:r>
          </a:p>
          <a:p>
            <a:r>
              <a:rPr sz="2400" dirty="0"/>
              <a:t>Example: </a:t>
            </a:r>
            <a:endParaRPr lang="en-CA" sz="2400" dirty="0"/>
          </a:p>
          <a:p>
            <a:pPr lvl="1"/>
            <a:r>
              <a:rPr sz="2000" dirty="0"/>
              <a:t>You are a professor</a:t>
            </a:r>
            <a:r>
              <a:rPr lang="en-CA" sz="2000" dirty="0"/>
              <a:t>.</a:t>
            </a:r>
          </a:p>
          <a:p>
            <a:pPr lvl="1"/>
            <a:r>
              <a:rPr lang="en-CA" sz="2000" dirty="0"/>
              <a:t>You are a designer.</a:t>
            </a:r>
          </a:p>
          <a:p>
            <a:pPr lvl="1"/>
            <a:r>
              <a:rPr lang="en-CA" sz="2000" dirty="0"/>
              <a:t>You are a developer.</a:t>
            </a:r>
          </a:p>
          <a:p>
            <a:pPr lvl="1"/>
            <a:r>
              <a:rPr lang="en-CA" sz="2000" dirty="0"/>
              <a:t>You are a manager.</a:t>
            </a:r>
          </a:p>
          <a:p>
            <a:pPr lvl="1"/>
            <a:r>
              <a:rPr lang="en-CA" sz="2000" dirty="0"/>
              <a:t>You are a planner.</a:t>
            </a:r>
            <a:endParaRPr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8432"/>
            <a:ext cx="8001000" cy="682625"/>
          </a:xfrm>
        </p:spPr>
        <p:txBody>
          <a:bodyPr/>
          <a:lstStyle/>
          <a:p>
            <a:r>
              <a:rPr sz="3200" dirty="0"/>
              <a:t>Contextual Prompting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738" y="1752600"/>
            <a:ext cx="5300662" cy="990600"/>
          </a:xfrm>
        </p:spPr>
        <p:txBody>
          <a:bodyPr/>
          <a:lstStyle/>
          <a:p>
            <a:r>
              <a:rPr sz="2000" dirty="0"/>
              <a:t>Provide background info</a:t>
            </a:r>
          </a:p>
          <a:p>
            <a:r>
              <a:rPr sz="2000" dirty="0"/>
              <a:t>Improves relevance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B9C4FD-B091-C599-D4A9-BC06514C8258}"/>
              </a:ext>
            </a:extLst>
          </p:cNvPr>
          <p:cNvSpPr txBox="1"/>
          <p:nvPr/>
        </p:nvSpPr>
        <p:spPr>
          <a:xfrm>
            <a:off x="304800" y="2690336"/>
            <a:ext cx="42672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CA" sz="1600" b="1" dirty="0"/>
              <a:t>1️⃣ Define the Audience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sz="1600" dirty="0"/>
              <a:t>Tell the AI </a:t>
            </a:r>
            <a:r>
              <a:rPr lang="en-CA" sz="1600" i="1" dirty="0"/>
              <a:t>who the answer is for</a:t>
            </a:r>
            <a:br>
              <a:rPr lang="en-CA" sz="1600" dirty="0"/>
            </a:br>
            <a:r>
              <a:rPr lang="en-CA" sz="1600" dirty="0"/>
              <a:t>👉 Example: </a:t>
            </a:r>
          </a:p>
          <a:p>
            <a:pPr>
              <a:buNone/>
            </a:pPr>
            <a:r>
              <a:rPr lang="en-CA" sz="1600" dirty="0"/>
              <a:t>“Explain neural networks to high school students”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B7CC8F-B46C-CFB0-4114-4C953EC6B991}"/>
              </a:ext>
            </a:extLst>
          </p:cNvPr>
          <p:cNvSpPr txBox="1"/>
          <p:nvPr/>
        </p:nvSpPr>
        <p:spPr>
          <a:xfrm>
            <a:off x="381000" y="4166681"/>
            <a:ext cx="36576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CA" sz="1600" b="1" dirty="0"/>
              <a:t>2️⃣ Provide Background Information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sz="1600" dirty="0"/>
              <a:t>Give relevant situation or details</a:t>
            </a:r>
            <a:br>
              <a:rPr lang="en-CA" sz="1600" dirty="0"/>
            </a:br>
            <a:r>
              <a:rPr lang="en-CA" sz="1600" dirty="0"/>
              <a:t>👉 Example: </a:t>
            </a:r>
          </a:p>
          <a:p>
            <a:pPr>
              <a:buNone/>
            </a:pPr>
            <a:r>
              <a:rPr lang="en-CA" sz="1600" dirty="0"/>
              <a:t>“In the context of smart cities, explain how AI is used”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141B7D-FA24-19F7-88EC-1279B7C8FF33}"/>
              </a:ext>
            </a:extLst>
          </p:cNvPr>
          <p:cNvSpPr txBox="1"/>
          <p:nvPr/>
        </p:nvSpPr>
        <p:spPr>
          <a:xfrm>
            <a:off x="5181600" y="1520825"/>
            <a:ext cx="38100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CA" sz="1600" b="1" dirty="0"/>
              <a:t>3️⃣ Specify the Use Case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sz="1600" dirty="0"/>
              <a:t>Clarify </a:t>
            </a:r>
            <a:r>
              <a:rPr lang="en-CA" sz="1600" i="1" dirty="0"/>
              <a:t>why</a:t>
            </a:r>
            <a:r>
              <a:rPr lang="en-CA" sz="1600" dirty="0"/>
              <a:t> the information is needed</a:t>
            </a:r>
            <a:br>
              <a:rPr lang="en-CA" sz="1600" dirty="0"/>
            </a:br>
            <a:r>
              <a:rPr lang="en-CA" sz="1600" dirty="0"/>
              <a:t>👉 Example: </a:t>
            </a:r>
          </a:p>
          <a:p>
            <a:pPr>
              <a:buNone/>
            </a:pPr>
            <a:r>
              <a:rPr lang="en-CA" sz="1600" dirty="0"/>
              <a:t>“Explain AI for a business presentation”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D4452C-22CC-EEDD-C991-FE61169D3198}"/>
              </a:ext>
            </a:extLst>
          </p:cNvPr>
          <p:cNvSpPr txBox="1"/>
          <p:nvPr/>
        </p:nvSpPr>
        <p:spPr>
          <a:xfrm>
            <a:off x="5190744" y="3158137"/>
            <a:ext cx="38862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CA" sz="1600" b="1" dirty="0"/>
              <a:t>4️⃣ Include Domain or Field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sz="1600" dirty="0"/>
              <a:t>Narrow the topic area</a:t>
            </a:r>
            <a:br>
              <a:rPr lang="en-CA" sz="1600" dirty="0"/>
            </a:br>
            <a:r>
              <a:rPr lang="en-CA" sz="1600" dirty="0"/>
              <a:t>👉 Example: </a:t>
            </a:r>
          </a:p>
          <a:p>
            <a:pPr>
              <a:buNone/>
            </a:pPr>
            <a:r>
              <a:rPr lang="en-CA" sz="1600" dirty="0"/>
              <a:t>“Explain machine learning in healthcare”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FCA7936-494B-AB27-B1C0-B63BD3757EEE}"/>
              </a:ext>
            </a:extLst>
          </p:cNvPr>
          <p:cNvSpPr txBox="1"/>
          <p:nvPr/>
        </p:nvSpPr>
        <p:spPr>
          <a:xfrm>
            <a:off x="4191000" y="4598511"/>
            <a:ext cx="41148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CA" sz="1600" b="1" dirty="0"/>
              <a:t>5️⃣ Add Prior Knowledge Level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sz="1600" dirty="0"/>
              <a:t>Beginner / intermediate / expert</a:t>
            </a:r>
            <a:br>
              <a:rPr lang="en-CA" sz="1600" dirty="0"/>
            </a:br>
            <a:r>
              <a:rPr lang="en-CA" sz="1600" dirty="0"/>
              <a:t>👉 Example: </a:t>
            </a:r>
          </a:p>
          <a:p>
            <a:pPr>
              <a:buNone/>
            </a:pPr>
            <a:r>
              <a:rPr lang="en-CA" sz="1600" dirty="0"/>
              <a:t>“Explain deep learning for beginners with no math background”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C13EAA-F053-1763-A4F0-6823984339F7}"/>
              </a:ext>
            </a:extLst>
          </p:cNvPr>
          <p:cNvSpPr txBox="1"/>
          <p:nvPr/>
        </p:nvSpPr>
        <p:spPr>
          <a:xfrm>
            <a:off x="5562600" y="482025"/>
            <a:ext cx="3124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dirty="0"/>
              <a:t>Context = Audience + Background + Purpose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304801"/>
            <a:ext cx="8001000" cy="533400"/>
          </a:xfrm>
        </p:spPr>
        <p:txBody>
          <a:bodyPr/>
          <a:lstStyle/>
          <a:p>
            <a:r>
              <a:rPr dirty="0"/>
              <a:t>Step-by-Step Prompts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737" y="1752600"/>
            <a:ext cx="7281863" cy="4267200"/>
          </a:xfrm>
        </p:spPr>
        <p:txBody>
          <a:bodyPr/>
          <a:lstStyle/>
          <a:p>
            <a:r>
              <a:rPr lang="en-CA" sz="1600" b="1" dirty="0"/>
              <a:t>Example: Planning a University Event</a:t>
            </a:r>
          </a:p>
          <a:p>
            <a:r>
              <a:rPr lang="en-CA" sz="1600" b="1" dirty="0"/>
              <a:t>Step 1: Define the objectives - </a:t>
            </a:r>
            <a:r>
              <a:rPr lang="en-CA" sz="1600" dirty="0"/>
              <a:t>Identify three main objectives for a one-day university conference on artificial intelligence.</a:t>
            </a:r>
          </a:p>
          <a:p>
            <a:r>
              <a:rPr lang="en-CA" sz="1600" b="1" dirty="0"/>
              <a:t>Step 2: Identify the participants - </a:t>
            </a:r>
            <a:r>
              <a:rPr lang="en-CA" sz="1600" dirty="0"/>
              <a:t>Based on these objectives, identify the main participant groups and estimate their needs.</a:t>
            </a:r>
          </a:p>
          <a:p>
            <a:r>
              <a:rPr lang="en-CA" sz="1600" b="1" dirty="0"/>
              <a:t>Step 3: Design the agenda - </a:t>
            </a:r>
            <a:r>
              <a:rPr lang="en-CA" sz="1600" dirty="0"/>
              <a:t>Create a one-day conference agenda for these participants, including keynote speeches, technical sessions, breaks, and networking activities.</a:t>
            </a:r>
          </a:p>
          <a:p>
            <a:r>
              <a:rPr lang="en-CA" sz="1600" b="1" dirty="0"/>
              <a:t>Step 4: Prepare the budget - </a:t>
            </a:r>
            <a:r>
              <a:rPr lang="en-CA" sz="1600" dirty="0"/>
              <a:t>Estimate the major budget categories for this agenda, including venue, food, equipment, travel support, and publicity.</a:t>
            </a:r>
          </a:p>
          <a:p>
            <a:r>
              <a:rPr lang="en-CA" sz="1600" b="1" dirty="0"/>
              <a:t>Step 5: Identify risks - </a:t>
            </a:r>
            <a:r>
              <a:rPr lang="en-CA" sz="1600" dirty="0"/>
              <a:t>Identify five possible risks to the conference and suggest one mitigation strategy for each risk.</a:t>
            </a:r>
          </a:p>
          <a:p>
            <a:r>
              <a:rPr lang="en-CA" sz="1600" b="1" dirty="0"/>
              <a:t>Step 6: Produce the final plan - </a:t>
            </a:r>
            <a:r>
              <a:rPr lang="en-CA" sz="1600" dirty="0"/>
              <a:t>Combine the objectives, participant needs, agenda, budget, and risk strategies into a concise conference plan.</a:t>
            </a:r>
          </a:p>
          <a:p>
            <a:endParaRPr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A11604-AA2C-4FB7-4EF3-AA9C09E09BE2}"/>
              </a:ext>
            </a:extLst>
          </p:cNvPr>
          <p:cNvSpPr txBox="1"/>
          <p:nvPr/>
        </p:nvSpPr>
        <p:spPr>
          <a:xfrm>
            <a:off x="5791200" y="914400"/>
            <a:ext cx="3276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000" b="1" dirty="0"/>
              <a:t>One Large Prompt: </a:t>
            </a:r>
            <a:r>
              <a:rPr lang="en-CA" sz="2000" dirty="0"/>
              <a:t>Plan a one-day university conference.</a:t>
            </a:r>
            <a:endParaRPr lang="en-CA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Few-Shot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Provide examples</a:t>
            </a:r>
          </a:p>
          <a:p>
            <a:r>
              <a:t>Improves consistency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Zero-Shot Prompting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No examples</a:t>
            </a:r>
          </a:p>
          <a:p>
            <a:r>
              <a:t>Direct instruction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Output Formatting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Tables</a:t>
            </a:r>
          </a:p>
          <a:p>
            <a:r>
              <a:t>Bullet points</a:t>
            </a:r>
          </a:p>
          <a:p>
            <a:r>
              <a:t>JSON format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Constraints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Limit length</a:t>
            </a:r>
          </a:p>
          <a:p>
            <a:r>
              <a:t>Specify tone/style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Iterative Prompting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Refine prompts</a:t>
            </a:r>
          </a:p>
          <a:p>
            <a:r>
              <a:t>Improve output step by step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Prompt Templates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Reusable structures</a:t>
            </a:r>
          </a:p>
          <a:p>
            <a:r>
              <a:t>Standardized input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Error Handling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Ask AI to verify</a:t>
            </a:r>
          </a:p>
          <a:p>
            <a:r>
              <a:t>Check assumptions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Prompt Engineering?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400" dirty="0"/>
              <a:t>Designing inputs to guide AI outputs</a:t>
            </a:r>
            <a:endParaRPr lang="en-CA" sz="2400" dirty="0"/>
          </a:p>
          <a:p>
            <a:pPr lvl="1"/>
            <a:r>
              <a:rPr lang="en-CA" sz="2000" dirty="0"/>
              <a:t>Good Prompt = Instruction + Context + Format + Constraints</a:t>
            </a:r>
            <a:endParaRPr sz="2000" dirty="0"/>
          </a:p>
          <a:p>
            <a:r>
              <a:rPr sz="2400" dirty="0"/>
              <a:t>Key skill</a:t>
            </a:r>
            <a:r>
              <a:rPr lang="en-CA" sz="2400" dirty="0"/>
              <a:t>s</a:t>
            </a:r>
            <a:r>
              <a:rPr sz="2400" dirty="0"/>
              <a:t> in using LLMs</a:t>
            </a:r>
            <a:endParaRPr lang="en-CA" sz="2400" dirty="0"/>
          </a:p>
          <a:p>
            <a:pPr lvl="1"/>
            <a:r>
              <a:rPr lang="en-CA" sz="2000" dirty="0"/>
              <a:t>Clear Instruction</a:t>
            </a:r>
          </a:p>
          <a:p>
            <a:pPr lvl="1"/>
            <a:r>
              <a:rPr lang="en-CA" sz="2000" dirty="0"/>
              <a:t>Provide Context</a:t>
            </a:r>
          </a:p>
          <a:p>
            <a:pPr lvl="1"/>
            <a:r>
              <a:rPr lang="en-CA" sz="2000" dirty="0"/>
              <a:t>Define the Role</a:t>
            </a:r>
          </a:p>
          <a:p>
            <a:pPr lvl="1"/>
            <a:r>
              <a:rPr lang="en-CA" sz="2000" dirty="0"/>
              <a:t>Specify Output Format</a:t>
            </a:r>
          </a:p>
          <a:p>
            <a:pPr lvl="1"/>
            <a:r>
              <a:rPr lang="en-CA" sz="2000" dirty="0"/>
              <a:t>Set Constraints</a:t>
            </a:r>
          </a:p>
          <a:p>
            <a:pPr lvl="1"/>
            <a:r>
              <a:rPr lang="en-CA" sz="2000" dirty="0"/>
              <a:t>Give Examples</a:t>
            </a:r>
          </a:p>
          <a:p>
            <a:pPr lvl="1"/>
            <a:r>
              <a:rPr lang="en-CA" sz="2000" dirty="0"/>
              <a:t>Break Tasks into Step</a:t>
            </a:r>
          </a:p>
          <a:p>
            <a:pPr lvl="1"/>
            <a:r>
              <a:rPr lang="en-CA" sz="2000" dirty="0"/>
              <a:t>Iterate and Refine</a:t>
            </a:r>
          </a:p>
          <a:p>
            <a:pPr lvl="1"/>
            <a:endParaRPr sz="2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Prompt for Coding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Ask for code + explanation</a:t>
            </a:r>
          </a:p>
          <a:p>
            <a:r>
              <a:t>Specify language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Prompt for Writing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Tone, audience, style</a:t>
            </a:r>
          </a:p>
          <a:p>
            <a:r>
              <a:t>Example: academic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Prompt for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Summarize</a:t>
            </a:r>
          </a:p>
          <a:p>
            <a:r>
              <a:t>Compare</a:t>
            </a:r>
          </a:p>
          <a:p>
            <a:r>
              <a:t>Critique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Hallucination Issue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AI may generate false info</a:t>
            </a:r>
          </a:p>
          <a:p>
            <a:r>
              <a:t>Need validation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Prompt Safety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Avoid harmful content</a:t>
            </a:r>
          </a:p>
          <a:p>
            <a:r>
              <a:t>Use ethical prompts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Evaluation of Outputs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Accuracy</a:t>
            </a:r>
          </a:p>
          <a:p>
            <a:r>
              <a:t>Relevance</a:t>
            </a:r>
          </a:p>
          <a:p>
            <a:r>
              <a:t>Completeness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Advanced Techniques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Chain-of-thought</a:t>
            </a:r>
          </a:p>
          <a:p>
            <a:r>
              <a:rPr dirty="0"/>
              <a:t>Self-consistency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Prompt Chaining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A technique where the output of one prompt becomes the input to the next prompt. Instead of asking an AI to perform a complex task in one step, the task is broken into a sequence of smaller, more manageable prompts.</a:t>
            </a:r>
          </a:p>
          <a:p>
            <a:pPr lvl="1"/>
            <a:r>
              <a:rPr dirty="0"/>
              <a:t>Multiple prompts in sequence</a:t>
            </a:r>
          </a:p>
          <a:p>
            <a:pPr lvl="1"/>
            <a:r>
              <a:rPr dirty="0"/>
              <a:t>Complex tasks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Case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Improve a weak prompt</a:t>
            </a:r>
          </a:p>
          <a:p>
            <a:r>
              <a:t>Compare outputs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01239-80CD-47E8-3580-E39548030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Prompting for Different Modalities</a:t>
            </a: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A4C185-FCA4-DCA6-D495-2FD9F604D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29</a:t>
            </a:fld>
            <a:endParaRPr lang="en-US" altLang="zh-CN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F95DB50-D683-5C44-50F2-1FC86E70AF1A}"/>
              </a:ext>
            </a:extLst>
          </p:cNvPr>
          <p:cNvGrpSpPr/>
          <p:nvPr/>
        </p:nvGrpSpPr>
        <p:grpSpPr>
          <a:xfrm>
            <a:off x="393830" y="1778565"/>
            <a:ext cx="13272030" cy="4515453"/>
            <a:chOff x="393830" y="1778565"/>
            <a:chExt cx="17842509" cy="451545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5FFFA60-48C9-50C2-A8BF-22136B0F238D}"/>
                </a:ext>
              </a:extLst>
            </p:cNvPr>
            <p:cNvSpPr txBox="1"/>
            <p:nvPr/>
          </p:nvSpPr>
          <p:spPr>
            <a:xfrm flipH="1">
              <a:off x="1045655" y="1778565"/>
              <a:ext cx="38383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Questrial" pitchFamily="2" charset="0"/>
                  <a:ea typeface="Questrial" pitchFamily="2" charset="0"/>
                  <a:cs typeface="Questrial" pitchFamily="2" charset="0"/>
                </a:rPr>
                <a:t>Text-Based Models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9116BCC-C610-BB57-DF32-F3E5F197C9EF}"/>
                </a:ext>
              </a:extLst>
            </p:cNvPr>
            <p:cNvSpPr txBox="1"/>
            <p:nvPr/>
          </p:nvSpPr>
          <p:spPr>
            <a:xfrm flipH="1">
              <a:off x="5908391" y="1788263"/>
              <a:ext cx="54194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000" dirty="0" err="1">
                  <a:latin typeface="Questrial" pitchFamily="2" charset="0"/>
                  <a:ea typeface="Questrial" pitchFamily="2" charset="0"/>
                  <a:cs typeface="Questrial" pitchFamily="2" charset="0"/>
                </a:rPr>
                <a:t>e.g</a:t>
              </a:r>
              <a:r>
                <a:rPr lang="es-ES" sz="2000" dirty="0">
                  <a:latin typeface="Questrial" pitchFamily="2" charset="0"/>
                  <a:ea typeface="Questrial" pitchFamily="2" charset="0"/>
                  <a:cs typeface="Questrial" pitchFamily="2" charset="0"/>
                </a:rPr>
                <a:t>., GPT-4, Claude, </a:t>
              </a:r>
              <a:r>
                <a:rPr lang="es-ES" sz="2000" dirty="0" err="1">
                  <a:latin typeface="Questrial" pitchFamily="2" charset="0"/>
                  <a:ea typeface="Questrial" pitchFamily="2" charset="0"/>
                  <a:cs typeface="Questrial" pitchFamily="2" charset="0"/>
                </a:rPr>
                <a:t>LLaMA</a:t>
              </a:r>
              <a:endParaRPr lang="en-US" sz="2000" dirty="0">
                <a:latin typeface="Questrial" pitchFamily="2" charset="0"/>
                <a:ea typeface="Questrial" pitchFamily="2" charset="0"/>
                <a:cs typeface="Questrial" pitchFamily="2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4601AD8-861E-15EB-7FD0-4B37CE68A473}"/>
                </a:ext>
              </a:extLst>
            </p:cNvPr>
            <p:cNvSpPr/>
            <p:nvPr/>
          </p:nvSpPr>
          <p:spPr bwMode="auto">
            <a:xfrm>
              <a:off x="864188" y="1894810"/>
              <a:ext cx="125460" cy="1254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VI" sz="2400" dirty="0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F9FA8D8-FC3C-0BF0-323B-15A0A887819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542644" y="2282570"/>
              <a:ext cx="6693695" cy="0"/>
            </a:xfrm>
            <a:prstGeom prst="line">
              <a:avLst/>
            </a:prstGeom>
            <a:ln w="19050">
              <a:solidFill>
                <a:schemeClr val="accent2">
                  <a:lumMod val="10000"/>
                  <a:lumOff val="90000"/>
                  <a:alpha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D6F6712-EE17-3A52-B78F-F0288BF43DAA}"/>
                </a:ext>
              </a:extLst>
            </p:cNvPr>
            <p:cNvSpPr txBox="1"/>
            <p:nvPr/>
          </p:nvSpPr>
          <p:spPr>
            <a:xfrm flipH="1">
              <a:off x="1115107" y="2422934"/>
              <a:ext cx="42810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Questrial" pitchFamily="2" charset="0"/>
                  <a:ea typeface="Questrial" pitchFamily="2" charset="0"/>
                  <a:cs typeface="Questrial" pitchFamily="2" charset="0"/>
                </a:rPr>
                <a:t>Multimodal Models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DF2B164-FD57-F8DF-57C2-6BD7EA0D7E3F}"/>
                </a:ext>
              </a:extLst>
            </p:cNvPr>
            <p:cNvSpPr txBox="1"/>
            <p:nvPr/>
          </p:nvSpPr>
          <p:spPr>
            <a:xfrm flipH="1">
              <a:off x="5908391" y="2438323"/>
              <a:ext cx="541941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Questrial" pitchFamily="2" charset="0"/>
                  <a:ea typeface="Questrial" pitchFamily="2" charset="0"/>
                  <a:cs typeface="Questrial" pitchFamily="2" charset="0"/>
                </a:rPr>
                <a:t>e.g., GPT-4V, Gemini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FD22FEB-7A7E-7F9D-CC4F-332A9D2C0D80}"/>
                </a:ext>
              </a:extLst>
            </p:cNvPr>
            <p:cNvSpPr/>
            <p:nvPr/>
          </p:nvSpPr>
          <p:spPr bwMode="auto">
            <a:xfrm>
              <a:off x="864188" y="2544870"/>
              <a:ext cx="125460" cy="1254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VI" sz="2400" dirty="0"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4D21A4E7-0C68-E7D6-7078-F99FF5FD38B0}"/>
                </a:ext>
              </a:extLst>
            </p:cNvPr>
            <p:cNvCxnSpPr>
              <a:cxnSpLocks/>
            </p:cNvCxnSpPr>
            <p:nvPr/>
          </p:nvCxnSpPr>
          <p:spPr>
            <a:xfrm>
              <a:off x="393830" y="2932630"/>
              <a:ext cx="11148814" cy="0"/>
            </a:xfrm>
            <a:prstGeom prst="line">
              <a:avLst/>
            </a:prstGeom>
            <a:ln w="19050">
              <a:solidFill>
                <a:schemeClr val="accent2">
                  <a:lumMod val="10000"/>
                  <a:lumOff val="90000"/>
                  <a:alpha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779E99A-F75D-3417-7E9A-94B689A87662}"/>
                </a:ext>
              </a:extLst>
            </p:cNvPr>
            <p:cNvSpPr txBox="1"/>
            <p:nvPr/>
          </p:nvSpPr>
          <p:spPr>
            <a:xfrm flipH="1">
              <a:off x="1115107" y="3072994"/>
              <a:ext cx="35172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Questrial" pitchFamily="2" charset="0"/>
                  <a:ea typeface="Questrial" pitchFamily="2" charset="0"/>
                  <a:cs typeface="Questrial" pitchFamily="2" charset="0"/>
                </a:rPr>
                <a:t>Image Prompts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32F258-3243-FE91-CDBC-C61872CD2BFF}"/>
                </a:ext>
              </a:extLst>
            </p:cNvPr>
            <p:cNvSpPr txBox="1"/>
            <p:nvPr/>
          </p:nvSpPr>
          <p:spPr>
            <a:xfrm flipH="1">
              <a:off x="5805951" y="3088383"/>
              <a:ext cx="55218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Questrial" pitchFamily="2" charset="0"/>
                  <a:ea typeface="Questrial" pitchFamily="2" charset="0"/>
                  <a:cs typeface="Questrial" pitchFamily="2" charset="0"/>
                </a:rPr>
                <a:t>for tools like DALL·E or Midjourney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38AC267-16C5-01B1-9AE4-A1D1BEE3A0AC}"/>
                </a:ext>
              </a:extLst>
            </p:cNvPr>
            <p:cNvSpPr/>
            <p:nvPr/>
          </p:nvSpPr>
          <p:spPr bwMode="auto">
            <a:xfrm>
              <a:off x="864188" y="3194930"/>
              <a:ext cx="125460" cy="1254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VI" sz="2400" dirty="0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F43ED4D-121A-1103-FC68-E769D13A379A}"/>
                </a:ext>
              </a:extLst>
            </p:cNvPr>
            <p:cNvCxnSpPr>
              <a:cxnSpLocks/>
            </p:cNvCxnSpPr>
            <p:nvPr/>
          </p:nvCxnSpPr>
          <p:spPr>
            <a:xfrm>
              <a:off x="393830" y="3582690"/>
              <a:ext cx="11148814" cy="0"/>
            </a:xfrm>
            <a:prstGeom prst="line">
              <a:avLst/>
            </a:prstGeom>
            <a:ln w="19050">
              <a:solidFill>
                <a:schemeClr val="accent2">
                  <a:lumMod val="10000"/>
                  <a:lumOff val="90000"/>
                  <a:alpha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F6F1B0C-498F-0DA2-3301-98F4C7CE1796}"/>
                </a:ext>
              </a:extLst>
            </p:cNvPr>
            <p:cNvSpPr txBox="1"/>
            <p:nvPr/>
          </p:nvSpPr>
          <p:spPr>
            <a:xfrm flipH="1">
              <a:off x="1115107" y="3723054"/>
              <a:ext cx="37688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Questrial" pitchFamily="2" charset="0"/>
                  <a:ea typeface="Questrial" pitchFamily="2" charset="0"/>
                  <a:cs typeface="Questrial" pitchFamily="2" charset="0"/>
                </a:rPr>
                <a:t>Audio Prompts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4AFB0CB-04E5-C163-A289-B2EBBAD79F0F}"/>
                </a:ext>
              </a:extLst>
            </p:cNvPr>
            <p:cNvSpPr txBox="1"/>
            <p:nvPr/>
          </p:nvSpPr>
          <p:spPr>
            <a:xfrm flipH="1">
              <a:off x="5908392" y="3738443"/>
              <a:ext cx="541941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Questrial" pitchFamily="2" charset="0"/>
                  <a:ea typeface="Questrial" pitchFamily="2" charset="0"/>
                  <a:cs typeface="Questrial" pitchFamily="2" charset="0"/>
                </a:rPr>
                <a:t>e.g., voice synthesis or music generation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52764DD-1544-9EE9-1763-0CD85479098F}"/>
                </a:ext>
              </a:extLst>
            </p:cNvPr>
            <p:cNvSpPr/>
            <p:nvPr/>
          </p:nvSpPr>
          <p:spPr bwMode="auto">
            <a:xfrm>
              <a:off x="864188" y="3844990"/>
              <a:ext cx="125460" cy="1254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VI" sz="2400" dirty="0"/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2D90B30-48B2-77F0-EF82-2D2609600759}"/>
                </a:ext>
              </a:extLst>
            </p:cNvPr>
            <p:cNvCxnSpPr>
              <a:cxnSpLocks/>
            </p:cNvCxnSpPr>
            <p:nvPr/>
          </p:nvCxnSpPr>
          <p:spPr>
            <a:xfrm>
              <a:off x="393830" y="4232750"/>
              <a:ext cx="11148814" cy="0"/>
            </a:xfrm>
            <a:prstGeom prst="line">
              <a:avLst/>
            </a:prstGeom>
            <a:ln w="19050">
              <a:solidFill>
                <a:schemeClr val="accent2">
                  <a:lumMod val="10000"/>
                  <a:lumOff val="90000"/>
                  <a:alpha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FD07A48-F80F-7694-DFC6-09F507C256EF}"/>
                </a:ext>
              </a:extLst>
            </p:cNvPr>
            <p:cNvSpPr txBox="1"/>
            <p:nvPr/>
          </p:nvSpPr>
          <p:spPr>
            <a:xfrm flipH="1">
              <a:off x="1115107" y="4373114"/>
              <a:ext cx="33360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Questrial" pitchFamily="2" charset="0"/>
                  <a:ea typeface="Questrial" pitchFamily="2" charset="0"/>
                  <a:cs typeface="Questrial" pitchFamily="2" charset="0"/>
                </a:rPr>
                <a:t>Video Prompts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0475642-994F-4025-7469-33878ACB5A7E}"/>
                </a:ext>
              </a:extLst>
            </p:cNvPr>
            <p:cNvSpPr txBox="1"/>
            <p:nvPr/>
          </p:nvSpPr>
          <p:spPr>
            <a:xfrm flipH="1">
              <a:off x="5968237" y="4407535"/>
              <a:ext cx="47023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Questrial" pitchFamily="2" charset="0"/>
                  <a:ea typeface="Questrial" pitchFamily="2" charset="0"/>
                  <a:cs typeface="Questrial" pitchFamily="2" charset="0"/>
                </a:rPr>
                <a:t>e.g., with Sora or Runway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B46B4D0-79DD-D3BA-E421-BAC93E1FFB17}"/>
                </a:ext>
              </a:extLst>
            </p:cNvPr>
            <p:cNvSpPr/>
            <p:nvPr/>
          </p:nvSpPr>
          <p:spPr bwMode="auto">
            <a:xfrm>
              <a:off x="864188" y="4495050"/>
              <a:ext cx="125460" cy="1254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VI" sz="2400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302DC8E-A6F6-6A28-CEE0-6502C4D3224C}"/>
                </a:ext>
              </a:extLst>
            </p:cNvPr>
            <p:cNvSpPr txBox="1"/>
            <p:nvPr/>
          </p:nvSpPr>
          <p:spPr>
            <a:xfrm flipH="1">
              <a:off x="687126" y="5002574"/>
              <a:ext cx="10562221" cy="1291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dirty="0">
                  <a:latin typeface="Questrial" pitchFamily="2" charset="0"/>
                  <a:ea typeface="Questrial" pitchFamily="2" charset="0"/>
                  <a:cs typeface="Questrial" pitchFamily="2" charset="0"/>
                </a:rPr>
                <a:t>Prompting for different modalities involves tailoring inputs for text, image, audio, video, and code generation. Each modality requires unique structures, context cues, and formatting to guide the model effectively.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17381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Why It Matters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738" y="1752600"/>
            <a:ext cx="7434262" cy="3276600"/>
          </a:xfrm>
        </p:spPr>
        <p:txBody>
          <a:bodyPr/>
          <a:lstStyle/>
          <a:p>
            <a:r>
              <a:rPr sz="2800" dirty="0"/>
              <a:t>Controls quality of AI output</a:t>
            </a:r>
            <a:r>
              <a:rPr lang="en-CA" sz="2800" dirty="0"/>
              <a:t> and Improves accuracy and usefulness</a:t>
            </a:r>
          </a:p>
          <a:p>
            <a:pPr lvl="1"/>
            <a:r>
              <a:rPr lang="en-CA" sz="2400" dirty="0"/>
              <a:t>Clarity → Reduces Ambiguity</a:t>
            </a:r>
          </a:p>
          <a:p>
            <a:pPr lvl="1"/>
            <a:r>
              <a:rPr lang="en-CA" sz="2400" dirty="0"/>
              <a:t>Specificity → Improves Accuracy</a:t>
            </a:r>
          </a:p>
          <a:p>
            <a:pPr lvl="1"/>
            <a:r>
              <a:rPr lang="en-CA" sz="2400" dirty="0"/>
              <a:t>Context → Increases Relevance</a:t>
            </a:r>
          </a:p>
          <a:p>
            <a:pPr lvl="1"/>
            <a:r>
              <a:rPr lang="en-CA" sz="2400" dirty="0"/>
              <a:t>Structure → Controls Output Format</a:t>
            </a:r>
          </a:p>
          <a:p>
            <a:pPr lvl="1"/>
            <a:r>
              <a:rPr lang="en-CA" sz="2400" dirty="0"/>
              <a:t>Constraints → Improve Quality</a:t>
            </a:r>
            <a:endParaRPr sz="24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5BE0C-EE09-B5D4-B61A-3CD3CDB43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Mistakes &amp; How to Avoid Them</a:t>
            </a: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D2A5EF-7BD3-E627-4F77-8361CEDB5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30</a:t>
            </a:fld>
            <a:endParaRPr lang="en-US" altLang="zh-CN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7F025B4-F6C0-F12F-DBC2-61E3098A47EB}"/>
              </a:ext>
            </a:extLst>
          </p:cNvPr>
          <p:cNvGrpSpPr/>
          <p:nvPr/>
        </p:nvGrpSpPr>
        <p:grpSpPr>
          <a:xfrm>
            <a:off x="381000" y="1629720"/>
            <a:ext cx="8458201" cy="4715868"/>
            <a:chOff x="738000" y="1629720"/>
            <a:chExt cx="11113567" cy="471586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476FF74-4AF3-3AC5-A524-8B8181092B20}"/>
                </a:ext>
              </a:extLst>
            </p:cNvPr>
            <p:cNvSpPr txBox="1"/>
            <p:nvPr/>
          </p:nvSpPr>
          <p:spPr>
            <a:xfrm>
              <a:off x="1336182" y="1629720"/>
              <a:ext cx="373156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0" i="0" dirty="0">
                  <a:effectLst/>
                  <a:latin typeface="Questrial" pitchFamily="2" charset="0"/>
                  <a:ea typeface="Roboto Condensed Medium" panose="02000000000000000000" pitchFamily="2" charset="0"/>
                  <a:cs typeface="Roboto Condensed Medium" panose="02000000000000000000" pitchFamily="2" charset="0"/>
                </a:rPr>
                <a:t>Common Mistakes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18B7415-3925-4F1A-800E-290D2FA3619F}"/>
                </a:ext>
              </a:extLst>
            </p:cNvPr>
            <p:cNvSpPr/>
            <p:nvPr/>
          </p:nvSpPr>
          <p:spPr>
            <a:xfrm>
              <a:off x="738000" y="2260978"/>
              <a:ext cx="11113567" cy="3840721"/>
            </a:xfrm>
            <a:prstGeom prst="rect">
              <a:avLst/>
            </a:prstGeom>
            <a:noFill/>
            <a:ln w="19050" cap="flat">
              <a:solidFill>
                <a:schemeClr val="accent2">
                  <a:lumMod val="10000"/>
                  <a:lumOff val="90000"/>
                  <a:alpha val="5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VI" sz="2000" dirty="0">
                <a:latin typeface="Questrial" pitchFamily="2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C17BD26-942C-3ACB-336B-1E083EB73996}"/>
                </a:ext>
              </a:extLst>
            </p:cNvPr>
            <p:cNvSpPr txBox="1"/>
            <p:nvPr/>
          </p:nvSpPr>
          <p:spPr>
            <a:xfrm>
              <a:off x="5859811" y="1629720"/>
              <a:ext cx="53298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o-RO"/>
              </a:defPPr>
              <a:lvl1pPr>
                <a:defRPr sz="2800" b="1">
                  <a:ln w="15875">
                    <a:gradFill flip="none" rotWithShape="1">
                      <a:gsLst>
                        <a:gs pos="0">
                          <a:schemeClr val="accent2"/>
                        </a:gs>
                        <a:gs pos="100000">
                          <a:schemeClr val="accent2">
                            <a:alpha val="25000"/>
                          </a:schemeClr>
                        </a:gs>
                      </a:gsLst>
                      <a:lin ang="2700000" scaled="1"/>
                      <a:tileRect/>
                    </a:gradFill>
                  </a:ln>
                  <a:noFill/>
                  <a:latin typeface="Century Gothic" panose="020B0502020202020204" pitchFamily="34" charset="0"/>
                  <a:cs typeface="Arial" pitchFamily="34" charset="0"/>
                </a:defRPr>
              </a:lvl1pPr>
            </a:lstStyle>
            <a:p>
              <a:r>
                <a:rPr lang="en-US" b="0" dirty="0">
                  <a:ln w="15875">
                    <a:noFill/>
                  </a:ln>
                  <a:solidFill>
                    <a:schemeClr val="tx1"/>
                  </a:solidFill>
                  <a:latin typeface="Questrial" pitchFamily="2" charset="0"/>
                </a:rPr>
                <a:t>How to avoid them</a:t>
              </a: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2D366E9-4DDF-272B-03C2-2625E956E578}"/>
                </a:ext>
              </a:extLst>
            </p:cNvPr>
            <p:cNvSpPr/>
            <p:nvPr/>
          </p:nvSpPr>
          <p:spPr>
            <a:xfrm>
              <a:off x="5281170" y="2178866"/>
              <a:ext cx="6487176" cy="3840721"/>
            </a:xfrm>
            <a:custGeom>
              <a:avLst/>
              <a:gdLst>
                <a:gd name="connsiteX0" fmla="*/ -63 w 2155497"/>
                <a:gd name="connsiteY0" fmla="*/ -338 h 370836"/>
                <a:gd name="connsiteX1" fmla="*/ 2155435 w 2155497"/>
                <a:gd name="connsiteY1" fmla="*/ -338 h 370836"/>
                <a:gd name="connsiteX2" fmla="*/ 2155435 w 2155497"/>
                <a:gd name="connsiteY2" fmla="*/ 370499 h 370836"/>
                <a:gd name="connsiteX3" fmla="*/ -63 w 2155497"/>
                <a:gd name="connsiteY3" fmla="*/ 370499 h 370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5497" h="370836">
                  <a:moveTo>
                    <a:pt x="-63" y="-338"/>
                  </a:moveTo>
                  <a:lnTo>
                    <a:pt x="2155435" y="-338"/>
                  </a:lnTo>
                  <a:lnTo>
                    <a:pt x="2155435" y="370499"/>
                  </a:lnTo>
                  <a:lnTo>
                    <a:pt x="-63" y="370499"/>
                  </a:lnTo>
                  <a:close/>
                </a:path>
              </a:pathLst>
            </a:custGeom>
            <a:solidFill>
              <a:schemeClr val="accent2">
                <a:lumMod val="10000"/>
                <a:lumOff val="90000"/>
                <a:alpha val="15000"/>
              </a:schemeClr>
            </a:solidFill>
            <a:ln w="9525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pPr algn="ctr"/>
              <a:endParaRPr lang="en-VI" sz="2000" dirty="0">
                <a:latin typeface="Questrial" pitchFamily="2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AB0B0CA-6D2C-414A-EF74-1AB6AA7F27E1}"/>
                </a:ext>
              </a:extLst>
            </p:cNvPr>
            <p:cNvSpPr txBox="1"/>
            <p:nvPr/>
          </p:nvSpPr>
          <p:spPr>
            <a:xfrm>
              <a:off x="1336182" y="2426847"/>
              <a:ext cx="373156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0" i="0" dirty="0">
                  <a:effectLst/>
                  <a:latin typeface="Questrial" pitchFamily="2" charset="0"/>
                  <a:ea typeface="Roboto Condensed Medium" panose="02000000000000000000" pitchFamily="2" charset="0"/>
                  <a:cs typeface="Roboto Condensed Medium" panose="02000000000000000000" pitchFamily="2" charset="0"/>
                </a:rPr>
                <a:t>Vague or unclear prompts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E971752-2338-4915-34BA-F25E6C6DB329}"/>
                </a:ext>
              </a:extLst>
            </p:cNvPr>
            <p:cNvSpPr txBox="1"/>
            <p:nvPr/>
          </p:nvSpPr>
          <p:spPr>
            <a:xfrm>
              <a:off x="5859811" y="2442236"/>
              <a:ext cx="58869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 dirty="0">
                  <a:effectLst/>
                  <a:latin typeface="Questrial" pitchFamily="2" charset="0"/>
                  <a:ea typeface="Roboto Condensed Medium" panose="02000000000000000000" pitchFamily="2" charset="0"/>
                  <a:cs typeface="Roboto Condensed Medium" panose="02000000000000000000" pitchFamily="2" charset="0"/>
                </a:rPr>
                <a:t>Be specific and include details, context, or constraints.</a:t>
              </a: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F9AB4A0-2CAA-1E10-A2BB-0B646AFBB9EC}"/>
                </a:ext>
              </a:extLst>
            </p:cNvPr>
            <p:cNvSpPr/>
            <p:nvPr/>
          </p:nvSpPr>
          <p:spPr>
            <a:xfrm>
              <a:off x="944078" y="2497539"/>
              <a:ext cx="254044" cy="253349"/>
            </a:xfrm>
            <a:custGeom>
              <a:avLst/>
              <a:gdLst>
                <a:gd name="connsiteX0" fmla="*/ 235448 w 679552"/>
                <a:gd name="connsiteY0" fmla="*/ 207375 h 677693"/>
                <a:gd name="connsiteX1" fmla="*/ 253963 w 679552"/>
                <a:gd name="connsiteY1" fmla="*/ 214907 h 677693"/>
                <a:gd name="connsiteX2" fmla="*/ 339975 w 679552"/>
                <a:gd name="connsiteY2" fmla="*/ 300919 h 677693"/>
                <a:gd name="connsiteX3" fmla="*/ 425986 w 679552"/>
                <a:gd name="connsiteY3" fmla="*/ 214909 h 677693"/>
                <a:gd name="connsiteX4" fmla="*/ 462687 w 679552"/>
                <a:gd name="connsiteY4" fmla="*/ 214908 h 677693"/>
                <a:gd name="connsiteX5" fmla="*/ 462920 w 679552"/>
                <a:gd name="connsiteY5" fmla="*/ 251842 h 677693"/>
                <a:gd name="connsiteX6" fmla="*/ 376909 w 679552"/>
                <a:gd name="connsiteY6" fmla="*/ 337853 h 677693"/>
                <a:gd name="connsiteX7" fmla="*/ 462919 w 679552"/>
                <a:gd name="connsiteY7" fmla="*/ 423864 h 677693"/>
                <a:gd name="connsiteX8" fmla="*/ 463151 w 679552"/>
                <a:gd name="connsiteY8" fmla="*/ 424097 h 677693"/>
                <a:gd name="connsiteX9" fmla="*/ 462920 w 679552"/>
                <a:gd name="connsiteY9" fmla="*/ 461031 h 677693"/>
                <a:gd name="connsiteX10" fmla="*/ 425986 w 679552"/>
                <a:gd name="connsiteY10" fmla="*/ 460799 h 677693"/>
                <a:gd name="connsiteX11" fmla="*/ 339975 w 679552"/>
                <a:gd name="connsiteY11" fmla="*/ 374787 h 677693"/>
                <a:gd name="connsiteX12" fmla="*/ 253965 w 679552"/>
                <a:gd name="connsiteY12" fmla="*/ 460797 h 677693"/>
                <a:gd name="connsiteX13" fmla="*/ 253955 w 679552"/>
                <a:gd name="connsiteY13" fmla="*/ 460807 h 677693"/>
                <a:gd name="connsiteX14" fmla="*/ 217030 w 679552"/>
                <a:gd name="connsiteY14" fmla="*/ 460797 h 677693"/>
                <a:gd name="connsiteX15" fmla="*/ 217022 w 679552"/>
                <a:gd name="connsiteY15" fmla="*/ 460789 h 677693"/>
                <a:gd name="connsiteX16" fmla="*/ 217029 w 679552"/>
                <a:gd name="connsiteY16" fmla="*/ 423864 h 677693"/>
                <a:gd name="connsiteX17" fmla="*/ 303040 w 679552"/>
                <a:gd name="connsiteY17" fmla="*/ 337853 h 677693"/>
                <a:gd name="connsiteX18" fmla="*/ 217030 w 679552"/>
                <a:gd name="connsiteY18" fmla="*/ 251842 h 677693"/>
                <a:gd name="connsiteX19" fmla="*/ 217030 w 679552"/>
                <a:gd name="connsiteY19" fmla="*/ 215140 h 677693"/>
                <a:gd name="connsiteX20" fmla="*/ 235448 w 679552"/>
                <a:gd name="connsiteY20" fmla="*/ 207375 h 677693"/>
                <a:gd name="connsiteX21" fmla="*/ 340271 w 679552"/>
                <a:gd name="connsiteY21" fmla="*/ 0 h 677693"/>
                <a:gd name="connsiteX22" fmla="*/ 679524 w 679552"/>
                <a:gd name="connsiteY22" fmla="*/ 337849 h 677693"/>
                <a:gd name="connsiteX23" fmla="*/ 154920 w 679552"/>
                <a:gd name="connsiteY23" fmla="*/ 622784 h 677693"/>
                <a:gd name="connsiteX24" fmla="*/ 147394 w 679552"/>
                <a:gd name="connsiteY24" fmla="*/ 587359 h 677693"/>
                <a:gd name="connsiteX25" fmla="*/ 183385 w 679552"/>
                <a:gd name="connsiteY25" fmla="*/ 578962 h 677693"/>
                <a:gd name="connsiteX26" fmla="*/ 339310 w 679552"/>
                <a:gd name="connsiteY26" fmla="*/ 625169 h 677693"/>
                <a:gd name="connsiteX27" fmla="*/ 626958 w 679552"/>
                <a:gd name="connsiteY27" fmla="*/ 338189 h 677693"/>
                <a:gd name="connsiteX28" fmla="*/ 339978 w 679552"/>
                <a:gd name="connsiteY28" fmla="*/ 50541 h 677693"/>
                <a:gd name="connsiteX29" fmla="*/ 98853 w 679552"/>
                <a:gd name="connsiteY29" fmla="*/ 494455 h 677693"/>
                <a:gd name="connsiteX30" fmla="*/ 98869 w 679552"/>
                <a:gd name="connsiteY30" fmla="*/ 494479 h 677693"/>
                <a:gd name="connsiteX31" fmla="*/ 91150 w 679552"/>
                <a:gd name="connsiteY31" fmla="*/ 530586 h 677693"/>
                <a:gd name="connsiteX32" fmla="*/ 421 w 679552"/>
                <a:gd name="connsiteY32" fmla="*/ 337855 h 677693"/>
                <a:gd name="connsiteX33" fmla="*/ 340271 w 679552"/>
                <a:gd name="connsiteY33" fmla="*/ 0 h 677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79552" h="677693">
                  <a:moveTo>
                    <a:pt x="235448" y="207375"/>
                  </a:moveTo>
                  <a:cubicBezTo>
                    <a:pt x="242132" y="207333"/>
                    <a:pt x="248832" y="209840"/>
                    <a:pt x="253963" y="214907"/>
                  </a:cubicBezTo>
                  <a:lnTo>
                    <a:pt x="339975" y="300919"/>
                  </a:lnTo>
                  <a:lnTo>
                    <a:pt x="425986" y="214909"/>
                  </a:lnTo>
                  <a:cubicBezTo>
                    <a:pt x="436158" y="204864"/>
                    <a:pt x="452515" y="204864"/>
                    <a:pt x="462687" y="214908"/>
                  </a:cubicBezTo>
                  <a:cubicBezTo>
                    <a:pt x="472951" y="225043"/>
                    <a:pt x="473055" y="241578"/>
                    <a:pt x="462920" y="251842"/>
                  </a:cubicBezTo>
                  <a:lnTo>
                    <a:pt x="376909" y="337853"/>
                  </a:lnTo>
                  <a:lnTo>
                    <a:pt x="462919" y="423864"/>
                  </a:lnTo>
                  <a:cubicBezTo>
                    <a:pt x="462997" y="423941"/>
                    <a:pt x="463074" y="424019"/>
                    <a:pt x="463151" y="424097"/>
                  </a:cubicBezTo>
                  <a:cubicBezTo>
                    <a:pt x="473286" y="434360"/>
                    <a:pt x="473183" y="450896"/>
                    <a:pt x="462920" y="461031"/>
                  </a:cubicBezTo>
                  <a:cubicBezTo>
                    <a:pt x="452657" y="471166"/>
                    <a:pt x="436121" y="471062"/>
                    <a:pt x="425986" y="460799"/>
                  </a:cubicBezTo>
                  <a:lnTo>
                    <a:pt x="339975" y="374787"/>
                  </a:lnTo>
                  <a:lnTo>
                    <a:pt x="253965" y="460797"/>
                  </a:lnTo>
                  <a:cubicBezTo>
                    <a:pt x="253961" y="460801"/>
                    <a:pt x="253958" y="460804"/>
                    <a:pt x="253955" y="460807"/>
                  </a:cubicBezTo>
                  <a:cubicBezTo>
                    <a:pt x="243756" y="471001"/>
                    <a:pt x="227224" y="470996"/>
                    <a:pt x="217030" y="460797"/>
                  </a:cubicBezTo>
                  <a:cubicBezTo>
                    <a:pt x="217027" y="460795"/>
                    <a:pt x="217025" y="460792"/>
                    <a:pt x="217022" y="460789"/>
                  </a:cubicBezTo>
                  <a:cubicBezTo>
                    <a:pt x="206827" y="450591"/>
                    <a:pt x="206830" y="434059"/>
                    <a:pt x="217029" y="423864"/>
                  </a:cubicBezTo>
                  <a:lnTo>
                    <a:pt x="303040" y="337853"/>
                  </a:lnTo>
                  <a:lnTo>
                    <a:pt x="217030" y="251842"/>
                  </a:lnTo>
                  <a:cubicBezTo>
                    <a:pt x="206985" y="241670"/>
                    <a:pt x="206985" y="225313"/>
                    <a:pt x="217030" y="215140"/>
                  </a:cubicBezTo>
                  <a:cubicBezTo>
                    <a:pt x="222097" y="210009"/>
                    <a:pt x="228765" y="207417"/>
                    <a:pt x="235448" y="207375"/>
                  </a:cubicBezTo>
                  <a:close/>
                  <a:moveTo>
                    <a:pt x="340271" y="0"/>
                  </a:moveTo>
                  <a:cubicBezTo>
                    <a:pt x="505504" y="16"/>
                    <a:pt x="670636" y="112649"/>
                    <a:pt x="679524" y="337849"/>
                  </a:cubicBezTo>
                  <a:cubicBezTo>
                    <a:pt x="682948" y="603340"/>
                    <a:pt x="375277" y="769880"/>
                    <a:pt x="154920" y="622784"/>
                  </a:cubicBezTo>
                  <a:cubicBezTo>
                    <a:pt x="143310" y="614910"/>
                    <a:pt x="139988" y="599273"/>
                    <a:pt x="147394" y="587359"/>
                  </a:cubicBezTo>
                  <a:cubicBezTo>
                    <a:pt x="155014" y="575102"/>
                    <a:pt x="171127" y="571342"/>
                    <a:pt x="183385" y="578962"/>
                  </a:cubicBezTo>
                  <a:cubicBezTo>
                    <a:pt x="229825" y="609059"/>
                    <a:pt x="283970" y="625105"/>
                    <a:pt x="339310" y="625169"/>
                  </a:cubicBezTo>
                  <a:cubicBezTo>
                    <a:pt x="497989" y="625353"/>
                    <a:pt x="626774" y="496868"/>
                    <a:pt x="626958" y="338189"/>
                  </a:cubicBezTo>
                  <a:cubicBezTo>
                    <a:pt x="627143" y="179510"/>
                    <a:pt x="498657" y="50726"/>
                    <a:pt x="339978" y="50541"/>
                  </a:cubicBezTo>
                  <a:cubicBezTo>
                    <a:pt x="115322" y="47633"/>
                    <a:pt x="-25569" y="308009"/>
                    <a:pt x="98853" y="494455"/>
                  </a:cubicBezTo>
                  <a:cubicBezTo>
                    <a:pt x="98859" y="494463"/>
                    <a:pt x="98864" y="494471"/>
                    <a:pt x="98869" y="494479"/>
                  </a:cubicBezTo>
                  <a:cubicBezTo>
                    <a:pt x="106708" y="506581"/>
                    <a:pt x="103252" y="522747"/>
                    <a:pt x="91150" y="530586"/>
                  </a:cubicBezTo>
                  <a:cubicBezTo>
                    <a:pt x="35708" y="563843"/>
                    <a:pt x="-4591" y="375401"/>
                    <a:pt x="421" y="337855"/>
                  </a:cubicBezTo>
                  <a:cubicBezTo>
                    <a:pt x="9708" y="112586"/>
                    <a:pt x="175039" y="-16"/>
                    <a:pt x="340271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260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I" sz="200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88AAE69-2ECE-B385-3381-5C64D9A3CC30}"/>
                </a:ext>
              </a:extLst>
            </p:cNvPr>
            <p:cNvSpPr/>
            <p:nvPr/>
          </p:nvSpPr>
          <p:spPr>
            <a:xfrm>
              <a:off x="5518008" y="2497222"/>
              <a:ext cx="253708" cy="253983"/>
            </a:xfrm>
            <a:custGeom>
              <a:avLst/>
              <a:gdLst>
                <a:gd name="connsiteX0" fmla="*/ 495027 w 678655"/>
                <a:gd name="connsiteY0" fmla="*/ 209329 h 679390"/>
                <a:gd name="connsiteX1" fmla="*/ 513120 w 678655"/>
                <a:gd name="connsiteY1" fmla="*/ 216609 h 679390"/>
                <a:gd name="connsiteX2" fmla="*/ 513870 w 678655"/>
                <a:gd name="connsiteY2" fmla="*/ 253543 h 679390"/>
                <a:gd name="connsiteX3" fmla="*/ 304914 w 678655"/>
                <a:gd name="connsiteY3" fmla="*/ 462499 h 679390"/>
                <a:gd name="connsiteX4" fmla="*/ 304904 w 678655"/>
                <a:gd name="connsiteY4" fmla="*/ 462509 h 679390"/>
                <a:gd name="connsiteX5" fmla="*/ 267980 w 678655"/>
                <a:gd name="connsiteY5" fmla="*/ 462499 h 679390"/>
                <a:gd name="connsiteX6" fmla="*/ 163502 w 678655"/>
                <a:gd name="connsiteY6" fmla="*/ 358021 h 679390"/>
                <a:gd name="connsiteX7" fmla="*/ 163500 w 678655"/>
                <a:gd name="connsiteY7" fmla="*/ 321818 h 679390"/>
                <a:gd name="connsiteX8" fmla="*/ 200435 w 678655"/>
                <a:gd name="connsiteY8" fmla="*/ 321086 h 679390"/>
                <a:gd name="connsiteX9" fmla="*/ 286446 w 678655"/>
                <a:gd name="connsiteY9" fmla="*/ 407097 h 679390"/>
                <a:gd name="connsiteX10" fmla="*/ 476935 w 678655"/>
                <a:gd name="connsiteY10" fmla="*/ 216609 h 679390"/>
                <a:gd name="connsiteX11" fmla="*/ 495027 w 678655"/>
                <a:gd name="connsiteY11" fmla="*/ 209329 h 679390"/>
                <a:gd name="connsiteX12" fmla="*/ 338685 w 678655"/>
                <a:gd name="connsiteY12" fmla="*/ 0 h 679390"/>
                <a:gd name="connsiteX13" fmla="*/ 523742 w 678655"/>
                <a:gd name="connsiteY13" fmla="*/ 54624 h 679390"/>
                <a:gd name="connsiteX14" fmla="*/ 531384 w 678655"/>
                <a:gd name="connsiteY14" fmla="*/ 90608 h 679390"/>
                <a:gd name="connsiteX15" fmla="*/ 495275 w 678655"/>
                <a:gd name="connsiteY15" fmla="*/ 98445 h 679390"/>
                <a:gd name="connsiteX16" fmla="*/ 338690 w 678655"/>
                <a:gd name="connsiteY16" fmla="*/ 52242 h 679390"/>
                <a:gd name="connsiteX17" fmla="*/ 97563 w 678655"/>
                <a:gd name="connsiteY17" fmla="*/ 496153 h 679390"/>
                <a:gd name="connsiteX18" fmla="*/ 579805 w 678655"/>
                <a:gd name="connsiteY18" fmla="*/ 182951 h 679390"/>
                <a:gd name="connsiteX19" fmla="*/ 579790 w 678655"/>
                <a:gd name="connsiteY19" fmla="*/ 182929 h 679390"/>
                <a:gd name="connsiteX20" fmla="*/ 587508 w 678655"/>
                <a:gd name="connsiteY20" fmla="*/ 146818 h 679390"/>
                <a:gd name="connsiteX21" fmla="*/ 678234 w 678655"/>
                <a:gd name="connsiteY21" fmla="*/ 339548 h 679390"/>
                <a:gd name="connsiteX22" fmla="*/ 153629 w 678655"/>
                <a:gd name="connsiteY22" fmla="*/ 624482 h 679390"/>
                <a:gd name="connsiteX23" fmla="*/ 338685 w 678655"/>
                <a:gd name="connsiteY23" fmla="*/ 0 h 679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78655" h="679390">
                  <a:moveTo>
                    <a:pt x="495027" y="209329"/>
                  </a:moveTo>
                  <a:cubicBezTo>
                    <a:pt x="501547" y="209329"/>
                    <a:pt x="508065" y="211756"/>
                    <a:pt x="513120" y="216609"/>
                  </a:cubicBezTo>
                  <a:cubicBezTo>
                    <a:pt x="523526" y="226601"/>
                    <a:pt x="523862" y="243137"/>
                    <a:pt x="513870" y="253543"/>
                  </a:cubicBezTo>
                  <a:lnTo>
                    <a:pt x="304914" y="462499"/>
                  </a:lnTo>
                  <a:cubicBezTo>
                    <a:pt x="304911" y="462502"/>
                    <a:pt x="304907" y="462506"/>
                    <a:pt x="304904" y="462509"/>
                  </a:cubicBezTo>
                  <a:cubicBezTo>
                    <a:pt x="294705" y="472703"/>
                    <a:pt x="278173" y="472698"/>
                    <a:pt x="267980" y="462499"/>
                  </a:cubicBezTo>
                  <a:lnTo>
                    <a:pt x="163502" y="358021"/>
                  </a:lnTo>
                  <a:cubicBezTo>
                    <a:pt x="153783" y="347910"/>
                    <a:pt x="153782" y="331929"/>
                    <a:pt x="163500" y="321818"/>
                  </a:cubicBezTo>
                  <a:cubicBezTo>
                    <a:pt x="173497" y="311416"/>
                    <a:pt x="190033" y="311089"/>
                    <a:pt x="200435" y="321086"/>
                  </a:cubicBezTo>
                  <a:lnTo>
                    <a:pt x="286446" y="407097"/>
                  </a:lnTo>
                  <a:lnTo>
                    <a:pt x="476935" y="216609"/>
                  </a:lnTo>
                  <a:cubicBezTo>
                    <a:pt x="481990" y="211756"/>
                    <a:pt x="488509" y="209329"/>
                    <a:pt x="495027" y="209329"/>
                  </a:cubicBezTo>
                  <a:close/>
                  <a:moveTo>
                    <a:pt x="338685" y="0"/>
                  </a:moveTo>
                  <a:cubicBezTo>
                    <a:pt x="404359" y="-94"/>
                    <a:pt x="468646" y="18882"/>
                    <a:pt x="523742" y="54624"/>
                  </a:cubicBezTo>
                  <a:cubicBezTo>
                    <a:pt x="535732" y="62489"/>
                    <a:pt x="539143" y="78549"/>
                    <a:pt x="531384" y="90608"/>
                  </a:cubicBezTo>
                  <a:cubicBezTo>
                    <a:pt x="523577" y="102744"/>
                    <a:pt x="507410" y="106252"/>
                    <a:pt x="495275" y="98445"/>
                  </a:cubicBezTo>
                  <a:cubicBezTo>
                    <a:pt x="448658" y="68199"/>
                    <a:pt x="394259" y="52147"/>
                    <a:pt x="338690" y="52242"/>
                  </a:cubicBezTo>
                  <a:cubicBezTo>
                    <a:pt x="114025" y="49343"/>
                    <a:pt x="-26851" y="309693"/>
                    <a:pt x="97563" y="496153"/>
                  </a:cubicBezTo>
                  <a:cubicBezTo>
                    <a:pt x="317372" y="807300"/>
                    <a:pt x="774471" y="510721"/>
                    <a:pt x="579805" y="182951"/>
                  </a:cubicBezTo>
                  <a:cubicBezTo>
                    <a:pt x="579800" y="182944"/>
                    <a:pt x="579795" y="182937"/>
                    <a:pt x="579790" y="182929"/>
                  </a:cubicBezTo>
                  <a:cubicBezTo>
                    <a:pt x="571950" y="170826"/>
                    <a:pt x="575405" y="154659"/>
                    <a:pt x="587508" y="146818"/>
                  </a:cubicBezTo>
                  <a:cubicBezTo>
                    <a:pt x="642949" y="113563"/>
                    <a:pt x="683249" y="302005"/>
                    <a:pt x="678234" y="339548"/>
                  </a:cubicBezTo>
                  <a:cubicBezTo>
                    <a:pt x="681649" y="605048"/>
                    <a:pt x="374004" y="771572"/>
                    <a:pt x="153629" y="624482"/>
                  </a:cubicBezTo>
                  <a:cubicBezTo>
                    <a:pt x="-127413" y="440789"/>
                    <a:pt x="2392" y="1296"/>
                    <a:pt x="338685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260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I" sz="200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C34E78D-9C42-89ED-A1D8-9A74654ED560}"/>
                </a:ext>
              </a:extLst>
            </p:cNvPr>
            <p:cNvSpPr txBox="1"/>
            <p:nvPr/>
          </p:nvSpPr>
          <p:spPr>
            <a:xfrm>
              <a:off x="1336182" y="3037200"/>
              <a:ext cx="373156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0" i="0" dirty="0">
                  <a:effectLst/>
                  <a:latin typeface="Questrial" pitchFamily="2" charset="0"/>
                  <a:ea typeface="Roboto Condensed Medium" panose="02000000000000000000" pitchFamily="2" charset="0"/>
                  <a:cs typeface="Roboto Condensed Medium" panose="02000000000000000000" pitchFamily="2" charset="0"/>
                </a:rPr>
                <a:t>Asking too many things at once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5FC2194-BBE0-97EE-C8FB-98F6D4A243BD}"/>
                </a:ext>
              </a:extLst>
            </p:cNvPr>
            <p:cNvSpPr txBox="1"/>
            <p:nvPr/>
          </p:nvSpPr>
          <p:spPr>
            <a:xfrm>
              <a:off x="5859811" y="3052589"/>
              <a:ext cx="58869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 dirty="0">
                  <a:effectLst/>
                  <a:latin typeface="Questrial" pitchFamily="2" charset="0"/>
                  <a:ea typeface="Roboto Condensed Medium" panose="02000000000000000000" pitchFamily="2" charset="0"/>
                  <a:cs typeface="Roboto Condensed Medium" panose="02000000000000000000" pitchFamily="2" charset="0"/>
                </a:rPr>
                <a:t>Break complex tasks into smaller, focused prompts.</a:t>
              </a: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DE9CA491-02BD-C30B-6FBE-9A9B799C0945}"/>
                </a:ext>
              </a:extLst>
            </p:cNvPr>
            <p:cNvCxnSpPr>
              <a:cxnSpLocks/>
            </p:cNvCxnSpPr>
            <p:nvPr/>
          </p:nvCxnSpPr>
          <p:spPr>
            <a:xfrm>
              <a:off x="1306762" y="2936459"/>
              <a:ext cx="10440000" cy="0"/>
            </a:xfrm>
            <a:prstGeom prst="line">
              <a:avLst/>
            </a:prstGeom>
            <a:ln w="19050">
              <a:solidFill>
                <a:schemeClr val="accent2">
                  <a:lumMod val="10000"/>
                  <a:lumOff val="90000"/>
                  <a:alpha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90141C6-19CF-EF68-2149-904554CA2D6D}"/>
                </a:ext>
              </a:extLst>
            </p:cNvPr>
            <p:cNvSpPr/>
            <p:nvPr/>
          </p:nvSpPr>
          <p:spPr>
            <a:xfrm>
              <a:off x="944078" y="3109016"/>
              <a:ext cx="254044" cy="253349"/>
            </a:xfrm>
            <a:custGeom>
              <a:avLst/>
              <a:gdLst>
                <a:gd name="connsiteX0" fmla="*/ 235448 w 679552"/>
                <a:gd name="connsiteY0" fmla="*/ 207375 h 677693"/>
                <a:gd name="connsiteX1" fmla="*/ 253963 w 679552"/>
                <a:gd name="connsiteY1" fmla="*/ 214907 h 677693"/>
                <a:gd name="connsiteX2" fmla="*/ 339975 w 679552"/>
                <a:gd name="connsiteY2" fmla="*/ 300919 h 677693"/>
                <a:gd name="connsiteX3" fmla="*/ 425986 w 679552"/>
                <a:gd name="connsiteY3" fmla="*/ 214909 h 677693"/>
                <a:gd name="connsiteX4" fmla="*/ 462687 w 679552"/>
                <a:gd name="connsiteY4" fmla="*/ 214908 h 677693"/>
                <a:gd name="connsiteX5" fmla="*/ 462920 w 679552"/>
                <a:gd name="connsiteY5" fmla="*/ 251842 h 677693"/>
                <a:gd name="connsiteX6" fmla="*/ 376909 w 679552"/>
                <a:gd name="connsiteY6" fmla="*/ 337853 h 677693"/>
                <a:gd name="connsiteX7" fmla="*/ 462919 w 679552"/>
                <a:gd name="connsiteY7" fmla="*/ 423864 h 677693"/>
                <a:gd name="connsiteX8" fmla="*/ 463151 w 679552"/>
                <a:gd name="connsiteY8" fmla="*/ 424097 h 677693"/>
                <a:gd name="connsiteX9" fmla="*/ 462920 w 679552"/>
                <a:gd name="connsiteY9" fmla="*/ 461031 h 677693"/>
                <a:gd name="connsiteX10" fmla="*/ 425986 w 679552"/>
                <a:gd name="connsiteY10" fmla="*/ 460799 h 677693"/>
                <a:gd name="connsiteX11" fmla="*/ 339975 w 679552"/>
                <a:gd name="connsiteY11" fmla="*/ 374787 h 677693"/>
                <a:gd name="connsiteX12" fmla="*/ 253965 w 679552"/>
                <a:gd name="connsiteY12" fmla="*/ 460797 h 677693"/>
                <a:gd name="connsiteX13" fmla="*/ 253955 w 679552"/>
                <a:gd name="connsiteY13" fmla="*/ 460807 h 677693"/>
                <a:gd name="connsiteX14" fmla="*/ 217030 w 679552"/>
                <a:gd name="connsiteY14" fmla="*/ 460797 h 677693"/>
                <a:gd name="connsiteX15" fmla="*/ 217022 w 679552"/>
                <a:gd name="connsiteY15" fmla="*/ 460789 h 677693"/>
                <a:gd name="connsiteX16" fmla="*/ 217029 w 679552"/>
                <a:gd name="connsiteY16" fmla="*/ 423864 h 677693"/>
                <a:gd name="connsiteX17" fmla="*/ 303040 w 679552"/>
                <a:gd name="connsiteY17" fmla="*/ 337853 h 677693"/>
                <a:gd name="connsiteX18" fmla="*/ 217030 w 679552"/>
                <a:gd name="connsiteY18" fmla="*/ 251842 h 677693"/>
                <a:gd name="connsiteX19" fmla="*/ 217030 w 679552"/>
                <a:gd name="connsiteY19" fmla="*/ 215140 h 677693"/>
                <a:gd name="connsiteX20" fmla="*/ 235448 w 679552"/>
                <a:gd name="connsiteY20" fmla="*/ 207375 h 677693"/>
                <a:gd name="connsiteX21" fmla="*/ 340271 w 679552"/>
                <a:gd name="connsiteY21" fmla="*/ 0 h 677693"/>
                <a:gd name="connsiteX22" fmla="*/ 679524 w 679552"/>
                <a:gd name="connsiteY22" fmla="*/ 337849 h 677693"/>
                <a:gd name="connsiteX23" fmla="*/ 154920 w 679552"/>
                <a:gd name="connsiteY23" fmla="*/ 622784 h 677693"/>
                <a:gd name="connsiteX24" fmla="*/ 147394 w 679552"/>
                <a:gd name="connsiteY24" fmla="*/ 587359 h 677693"/>
                <a:gd name="connsiteX25" fmla="*/ 183385 w 679552"/>
                <a:gd name="connsiteY25" fmla="*/ 578962 h 677693"/>
                <a:gd name="connsiteX26" fmla="*/ 339310 w 679552"/>
                <a:gd name="connsiteY26" fmla="*/ 625169 h 677693"/>
                <a:gd name="connsiteX27" fmla="*/ 626958 w 679552"/>
                <a:gd name="connsiteY27" fmla="*/ 338189 h 677693"/>
                <a:gd name="connsiteX28" fmla="*/ 339978 w 679552"/>
                <a:gd name="connsiteY28" fmla="*/ 50541 h 677693"/>
                <a:gd name="connsiteX29" fmla="*/ 98853 w 679552"/>
                <a:gd name="connsiteY29" fmla="*/ 494455 h 677693"/>
                <a:gd name="connsiteX30" fmla="*/ 98869 w 679552"/>
                <a:gd name="connsiteY30" fmla="*/ 494479 h 677693"/>
                <a:gd name="connsiteX31" fmla="*/ 91150 w 679552"/>
                <a:gd name="connsiteY31" fmla="*/ 530586 h 677693"/>
                <a:gd name="connsiteX32" fmla="*/ 421 w 679552"/>
                <a:gd name="connsiteY32" fmla="*/ 337855 h 677693"/>
                <a:gd name="connsiteX33" fmla="*/ 340271 w 679552"/>
                <a:gd name="connsiteY33" fmla="*/ 0 h 677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79552" h="677693">
                  <a:moveTo>
                    <a:pt x="235448" y="207375"/>
                  </a:moveTo>
                  <a:cubicBezTo>
                    <a:pt x="242132" y="207333"/>
                    <a:pt x="248832" y="209840"/>
                    <a:pt x="253963" y="214907"/>
                  </a:cubicBezTo>
                  <a:lnTo>
                    <a:pt x="339975" y="300919"/>
                  </a:lnTo>
                  <a:lnTo>
                    <a:pt x="425986" y="214909"/>
                  </a:lnTo>
                  <a:cubicBezTo>
                    <a:pt x="436158" y="204864"/>
                    <a:pt x="452515" y="204864"/>
                    <a:pt x="462687" y="214908"/>
                  </a:cubicBezTo>
                  <a:cubicBezTo>
                    <a:pt x="472951" y="225043"/>
                    <a:pt x="473055" y="241578"/>
                    <a:pt x="462920" y="251842"/>
                  </a:cubicBezTo>
                  <a:lnTo>
                    <a:pt x="376909" y="337853"/>
                  </a:lnTo>
                  <a:lnTo>
                    <a:pt x="462919" y="423864"/>
                  </a:lnTo>
                  <a:cubicBezTo>
                    <a:pt x="462997" y="423941"/>
                    <a:pt x="463074" y="424019"/>
                    <a:pt x="463151" y="424097"/>
                  </a:cubicBezTo>
                  <a:cubicBezTo>
                    <a:pt x="473286" y="434360"/>
                    <a:pt x="473183" y="450896"/>
                    <a:pt x="462920" y="461031"/>
                  </a:cubicBezTo>
                  <a:cubicBezTo>
                    <a:pt x="452657" y="471166"/>
                    <a:pt x="436121" y="471062"/>
                    <a:pt x="425986" y="460799"/>
                  </a:cubicBezTo>
                  <a:lnTo>
                    <a:pt x="339975" y="374787"/>
                  </a:lnTo>
                  <a:lnTo>
                    <a:pt x="253965" y="460797"/>
                  </a:lnTo>
                  <a:cubicBezTo>
                    <a:pt x="253961" y="460801"/>
                    <a:pt x="253958" y="460804"/>
                    <a:pt x="253955" y="460807"/>
                  </a:cubicBezTo>
                  <a:cubicBezTo>
                    <a:pt x="243756" y="471001"/>
                    <a:pt x="227224" y="470996"/>
                    <a:pt x="217030" y="460797"/>
                  </a:cubicBezTo>
                  <a:cubicBezTo>
                    <a:pt x="217027" y="460795"/>
                    <a:pt x="217025" y="460792"/>
                    <a:pt x="217022" y="460789"/>
                  </a:cubicBezTo>
                  <a:cubicBezTo>
                    <a:pt x="206827" y="450591"/>
                    <a:pt x="206830" y="434059"/>
                    <a:pt x="217029" y="423864"/>
                  </a:cubicBezTo>
                  <a:lnTo>
                    <a:pt x="303040" y="337853"/>
                  </a:lnTo>
                  <a:lnTo>
                    <a:pt x="217030" y="251842"/>
                  </a:lnTo>
                  <a:cubicBezTo>
                    <a:pt x="206985" y="241670"/>
                    <a:pt x="206985" y="225313"/>
                    <a:pt x="217030" y="215140"/>
                  </a:cubicBezTo>
                  <a:cubicBezTo>
                    <a:pt x="222097" y="210009"/>
                    <a:pt x="228765" y="207417"/>
                    <a:pt x="235448" y="207375"/>
                  </a:cubicBezTo>
                  <a:close/>
                  <a:moveTo>
                    <a:pt x="340271" y="0"/>
                  </a:moveTo>
                  <a:cubicBezTo>
                    <a:pt x="505504" y="16"/>
                    <a:pt x="670636" y="112649"/>
                    <a:pt x="679524" y="337849"/>
                  </a:cubicBezTo>
                  <a:cubicBezTo>
                    <a:pt x="682948" y="603340"/>
                    <a:pt x="375277" y="769880"/>
                    <a:pt x="154920" y="622784"/>
                  </a:cubicBezTo>
                  <a:cubicBezTo>
                    <a:pt x="143310" y="614910"/>
                    <a:pt x="139988" y="599273"/>
                    <a:pt x="147394" y="587359"/>
                  </a:cubicBezTo>
                  <a:cubicBezTo>
                    <a:pt x="155014" y="575102"/>
                    <a:pt x="171127" y="571342"/>
                    <a:pt x="183385" y="578962"/>
                  </a:cubicBezTo>
                  <a:cubicBezTo>
                    <a:pt x="229825" y="609059"/>
                    <a:pt x="283970" y="625105"/>
                    <a:pt x="339310" y="625169"/>
                  </a:cubicBezTo>
                  <a:cubicBezTo>
                    <a:pt x="497989" y="625353"/>
                    <a:pt x="626774" y="496868"/>
                    <a:pt x="626958" y="338189"/>
                  </a:cubicBezTo>
                  <a:cubicBezTo>
                    <a:pt x="627143" y="179510"/>
                    <a:pt x="498657" y="50726"/>
                    <a:pt x="339978" y="50541"/>
                  </a:cubicBezTo>
                  <a:cubicBezTo>
                    <a:pt x="115322" y="47633"/>
                    <a:pt x="-25569" y="308009"/>
                    <a:pt x="98853" y="494455"/>
                  </a:cubicBezTo>
                  <a:cubicBezTo>
                    <a:pt x="98859" y="494463"/>
                    <a:pt x="98864" y="494471"/>
                    <a:pt x="98869" y="494479"/>
                  </a:cubicBezTo>
                  <a:cubicBezTo>
                    <a:pt x="106708" y="506581"/>
                    <a:pt x="103252" y="522747"/>
                    <a:pt x="91150" y="530586"/>
                  </a:cubicBezTo>
                  <a:cubicBezTo>
                    <a:pt x="35708" y="563843"/>
                    <a:pt x="-4591" y="375401"/>
                    <a:pt x="421" y="337855"/>
                  </a:cubicBezTo>
                  <a:cubicBezTo>
                    <a:pt x="9708" y="112586"/>
                    <a:pt x="175039" y="-16"/>
                    <a:pt x="340271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260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I" sz="200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24F7B13-35D7-F393-8B7F-6A4024431C94}"/>
                </a:ext>
              </a:extLst>
            </p:cNvPr>
            <p:cNvSpPr/>
            <p:nvPr/>
          </p:nvSpPr>
          <p:spPr>
            <a:xfrm>
              <a:off x="5518008" y="3095999"/>
              <a:ext cx="253708" cy="253983"/>
            </a:xfrm>
            <a:custGeom>
              <a:avLst/>
              <a:gdLst>
                <a:gd name="connsiteX0" fmla="*/ 495027 w 678655"/>
                <a:gd name="connsiteY0" fmla="*/ 209329 h 679390"/>
                <a:gd name="connsiteX1" fmla="*/ 513120 w 678655"/>
                <a:gd name="connsiteY1" fmla="*/ 216609 h 679390"/>
                <a:gd name="connsiteX2" fmla="*/ 513870 w 678655"/>
                <a:gd name="connsiteY2" fmla="*/ 253543 h 679390"/>
                <a:gd name="connsiteX3" fmla="*/ 304914 w 678655"/>
                <a:gd name="connsiteY3" fmla="*/ 462499 h 679390"/>
                <a:gd name="connsiteX4" fmla="*/ 304904 w 678655"/>
                <a:gd name="connsiteY4" fmla="*/ 462509 h 679390"/>
                <a:gd name="connsiteX5" fmla="*/ 267980 w 678655"/>
                <a:gd name="connsiteY5" fmla="*/ 462499 h 679390"/>
                <a:gd name="connsiteX6" fmla="*/ 163502 w 678655"/>
                <a:gd name="connsiteY6" fmla="*/ 358021 h 679390"/>
                <a:gd name="connsiteX7" fmla="*/ 163500 w 678655"/>
                <a:gd name="connsiteY7" fmla="*/ 321818 h 679390"/>
                <a:gd name="connsiteX8" fmla="*/ 200435 w 678655"/>
                <a:gd name="connsiteY8" fmla="*/ 321086 h 679390"/>
                <a:gd name="connsiteX9" fmla="*/ 286446 w 678655"/>
                <a:gd name="connsiteY9" fmla="*/ 407097 h 679390"/>
                <a:gd name="connsiteX10" fmla="*/ 476935 w 678655"/>
                <a:gd name="connsiteY10" fmla="*/ 216609 h 679390"/>
                <a:gd name="connsiteX11" fmla="*/ 495027 w 678655"/>
                <a:gd name="connsiteY11" fmla="*/ 209329 h 679390"/>
                <a:gd name="connsiteX12" fmla="*/ 338685 w 678655"/>
                <a:gd name="connsiteY12" fmla="*/ 0 h 679390"/>
                <a:gd name="connsiteX13" fmla="*/ 523742 w 678655"/>
                <a:gd name="connsiteY13" fmla="*/ 54624 h 679390"/>
                <a:gd name="connsiteX14" fmla="*/ 531384 w 678655"/>
                <a:gd name="connsiteY14" fmla="*/ 90608 h 679390"/>
                <a:gd name="connsiteX15" fmla="*/ 495275 w 678655"/>
                <a:gd name="connsiteY15" fmla="*/ 98445 h 679390"/>
                <a:gd name="connsiteX16" fmla="*/ 338690 w 678655"/>
                <a:gd name="connsiteY16" fmla="*/ 52242 h 679390"/>
                <a:gd name="connsiteX17" fmla="*/ 97563 w 678655"/>
                <a:gd name="connsiteY17" fmla="*/ 496153 h 679390"/>
                <a:gd name="connsiteX18" fmla="*/ 579805 w 678655"/>
                <a:gd name="connsiteY18" fmla="*/ 182951 h 679390"/>
                <a:gd name="connsiteX19" fmla="*/ 579790 w 678655"/>
                <a:gd name="connsiteY19" fmla="*/ 182929 h 679390"/>
                <a:gd name="connsiteX20" fmla="*/ 587508 w 678655"/>
                <a:gd name="connsiteY20" fmla="*/ 146818 h 679390"/>
                <a:gd name="connsiteX21" fmla="*/ 678234 w 678655"/>
                <a:gd name="connsiteY21" fmla="*/ 339548 h 679390"/>
                <a:gd name="connsiteX22" fmla="*/ 153629 w 678655"/>
                <a:gd name="connsiteY22" fmla="*/ 624482 h 679390"/>
                <a:gd name="connsiteX23" fmla="*/ 338685 w 678655"/>
                <a:gd name="connsiteY23" fmla="*/ 0 h 679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78655" h="679390">
                  <a:moveTo>
                    <a:pt x="495027" y="209329"/>
                  </a:moveTo>
                  <a:cubicBezTo>
                    <a:pt x="501547" y="209329"/>
                    <a:pt x="508065" y="211756"/>
                    <a:pt x="513120" y="216609"/>
                  </a:cubicBezTo>
                  <a:cubicBezTo>
                    <a:pt x="523526" y="226601"/>
                    <a:pt x="523862" y="243137"/>
                    <a:pt x="513870" y="253543"/>
                  </a:cubicBezTo>
                  <a:lnTo>
                    <a:pt x="304914" y="462499"/>
                  </a:lnTo>
                  <a:cubicBezTo>
                    <a:pt x="304911" y="462502"/>
                    <a:pt x="304907" y="462506"/>
                    <a:pt x="304904" y="462509"/>
                  </a:cubicBezTo>
                  <a:cubicBezTo>
                    <a:pt x="294705" y="472703"/>
                    <a:pt x="278173" y="472698"/>
                    <a:pt x="267980" y="462499"/>
                  </a:cubicBezTo>
                  <a:lnTo>
                    <a:pt x="163502" y="358021"/>
                  </a:lnTo>
                  <a:cubicBezTo>
                    <a:pt x="153783" y="347910"/>
                    <a:pt x="153782" y="331929"/>
                    <a:pt x="163500" y="321818"/>
                  </a:cubicBezTo>
                  <a:cubicBezTo>
                    <a:pt x="173497" y="311416"/>
                    <a:pt x="190033" y="311089"/>
                    <a:pt x="200435" y="321086"/>
                  </a:cubicBezTo>
                  <a:lnTo>
                    <a:pt x="286446" y="407097"/>
                  </a:lnTo>
                  <a:lnTo>
                    <a:pt x="476935" y="216609"/>
                  </a:lnTo>
                  <a:cubicBezTo>
                    <a:pt x="481990" y="211756"/>
                    <a:pt x="488509" y="209329"/>
                    <a:pt x="495027" y="209329"/>
                  </a:cubicBezTo>
                  <a:close/>
                  <a:moveTo>
                    <a:pt x="338685" y="0"/>
                  </a:moveTo>
                  <a:cubicBezTo>
                    <a:pt x="404359" y="-94"/>
                    <a:pt x="468646" y="18882"/>
                    <a:pt x="523742" y="54624"/>
                  </a:cubicBezTo>
                  <a:cubicBezTo>
                    <a:pt x="535732" y="62489"/>
                    <a:pt x="539143" y="78549"/>
                    <a:pt x="531384" y="90608"/>
                  </a:cubicBezTo>
                  <a:cubicBezTo>
                    <a:pt x="523577" y="102744"/>
                    <a:pt x="507410" y="106252"/>
                    <a:pt x="495275" y="98445"/>
                  </a:cubicBezTo>
                  <a:cubicBezTo>
                    <a:pt x="448658" y="68199"/>
                    <a:pt x="394259" y="52147"/>
                    <a:pt x="338690" y="52242"/>
                  </a:cubicBezTo>
                  <a:cubicBezTo>
                    <a:pt x="114025" y="49343"/>
                    <a:pt x="-26851" y="309693"/>
                    <a:pt x="97563" y="496153"/>
                  </a:cubicBezTo>
                  <a:cubicBezTo>
                    <a:pt x="317372" y="807300"/>
                    <a:pt x="774471" y="510721"/>
                    <a:pt x="579805" y="182951"/>
                  </a:cubicBezTo>
                  <a:cubicBezTo>
                    <a:pt x="579800" y="182944"/>
                    <a:pt x="579795" y="182937"/>
                    <a:pt x="579790" y="182929"/>
                  </a:cubicBezTo>
                  <a:cubicBezTo>
                    <a:pt x="571950" y="170826"/>
                    <a:pt x="575405" y="154659"/>
                    <a:pt x="587508" y="146818"/>
                  </a:cubicBezTo>
                  <a:cubicBezTo>
                    <a:pt x="642949" y="113563"/>
                    <a:pt x="683249" y="302005"/>
                    <a:pt x="678234" y="339548"/>
                  </a:cubicBezTo>
                  <a:cubicBezTo>
                    <a:pt x="681649" y="605048"/>
                    <a:pt x="374004" y="771572"/>
                    <a:pt x="153629" y="624482"/>
                  </a:cubicBezTo>
                  <a:cubicBezTo>
                    <a:pt x="-127413" y="440789"/>
                    <a:pt x="2392" y="1296"/>
                    <a:pt x="338685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260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I" sz="200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32985A0-732A-1462-17D7-C1C10200C878}"/>
                </a:ext>
              </a:extLst>
            </p:cNvPr>
            <p:cNvSpPr txBox="1"/>
            <p:nvPr/>
          </p:nvSpPr>
          <p:spPr>
            <a:xfrm>
              <a:off x="1336182" y="3760545"/>
              <a:ext cx="373156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0" i="0" dirty="0">
                  <a:effectLst/>
                  <a:latin typeface="Questrial" pitchFamily="2" charset="0"/>
                  <a:ea typeface="Roboto Condensed Medium" panose="02000000000000000000" pitchFamily="2" charset="0"/>
                  <a:cs typeface="Roboto Condensed Medium" panose="02000000000000000000" pitchFamily="2" charset="0"/>
                </a:rPr>
                <a:t>No role or perspective provided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5741A52-9EFE-92E1-208B-13E0305FD9BD}"/>
                </a:ext>
              </a:extLst>
            </p:cNvPr>
            <p:cNvSpPr txBox="1"/>
            <p:nvPr/>
          </p:nvSpPr>
          <p:spPr>
            <a:xfrm>
              <a:off x="5859811" y="3662942"/>
              <a:ext cx="58869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Questrial" pitchFamily="2" charset="0"/>
                  <a:ea typeface="Roboto Condensed Medium" panose="02000000000000000000" pitchFamily="2" charset="0"/>
                  <a:cs typeface="Roboto Condensed Medium" panose="02000000000000000000" pitchFamily="2" charset="0"/>
                </a:rPr>
                <a:t>Assign a role (e.g., “Act as a tutor” or “Imagine you are a designer”).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EF4F63A-26A1-3EB4-B342-19987A8FA2D2}"/>
                </a:ext>
              </a:extLst>
            </p:cNvPr>
            <p:cNvCxnSpPr>
              <a:cxnSpLocks/>
            </p:cNvCxnSpPr>
            <p:nvPr/>
          </p:nvCxnSpPr>
          <p:spPr>
            <a:xfrm>
              <a:off x="1306762" y="3546812"/>
              <a:ext cx="10440000" cy="0"/>
            </a:xfrm>
            <a:prstGeom prst="line">
              <a:avLst/>
            </a:prstGeom>
            <a:ln w="19050">
              <a:solidFill>
                <a:schemeClr val="accent2">
                  <a:lumMod val="10000"/>
                  <a:lumOff val="90000"/>
                  <a:alpha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806510D-9617-B98F-CB29-3BD5AD2385AC}"/>
                </a:ext>
              </a:extLst>
            </p:cNvPr>
            <p:cNvSpPr/>
            <p:nvPr/>
          </p:nvSpPr>
          <p:spPr>
            <a:xfrm>
              <a:off x="944078" y="3832977"/>
              <a:ext cx="254044" cy="253349"/>
            </a:xfrm>
            <a:custGeom>
              <a:avLst/>
              <a:gdLst>
                <a:gd name="connsiteX0" fmla="*/ 235448 w 679552"/>
                <a:gd name="connsiteY0" fmla="*/ 207375 h 677693"/>
                <a:gd name="connsiteX1" fmla="*/ 253963 w 679552"/>
                <a:gd name="connsiteY1" fmla="*/ 214907 h 677693"/>
                <a:gd name="connsiteX2" fmla="*/ 339975 w 679552"/>
                <a:gd name="connsiteY2" fmla="*/ 300919 h 677693"/>
                <a:gd name="connsiteX3" fmla="*/ 425986 w 679552"/>
                <a:gd name="connsiteY3" fmla="*/ 214909 h 677693"/>
                <a:gd name="connsiteX4" fmla="*/ 462687 w 679552"/>
                <a:gd name="connsiteY4" fmla="*/ 214908 h 677693"/>
                <a:gd name="connsiteX5" fmla="*/ 462920 w 679552"/>
                <a:gd name="connsiteY5" fmla="*/ 251842 h 677693"/>
                <a:gd name="connsiteX6" fmla="*/ 376909 w 679552"/>
                <a:gd name="connsiteY6" fmla="*/ 337853 h 677693"/>
                <a:gd name="connsiteX7" fmla="*/ 462919 w 679552"/>
                <a:gd name="connsiteY7" fmla="*/ 423864 h 677693"/>
                <a:gd name="connsiteX8" fmla="*/ 463151 w 679552"/>
                <a:gd name="connsiteY8" fmla="*/ 424097 h 677693"/>
                <a:gd name="connsiteX9" fmla="*/ 462920 w 679552"/>
                <a:gd name="connsiteY9" fmla="*/ 461031 h 677693"/>
                <a:gd name="connsiteX10" fmla="*/ 425986 w 679552"/>
                <a:gd name="connsiteY10" fmla="*/ 460799 h 677693"/>
                <a:gd name="connsiteX11" fmla="*/ 339975 w 679552"/>
                <a:gd name="connsiteY11" fmla="*/ 374787 h 677693"/>
                <a:gd name="connsiteX12" fmla="*/ 253965 w 679552"/>
                <a:gd name="connsiteY12" fmla="*/ 460797 h 677693"/>
                <a:gd name="connsiteX13" fmla="*/ 253955 w 679552"/>
                <a:gd name="connsiteY13" fmla="*/ 460807 h 677693"/>
                <a:gd name="connsiteX14" fmla="*/ 217030 w 679552"/>
                <a:gd name="connsiteY14" fmla="*/ 460797 h 677693"/>
                <a:gd name="connsiteX15" fmla="*/ 217022 w 679552"/>
                <a:gd name="connsiteY15" fmla="*/ 460789 h 677693"/>
                <a:gd name="connsiteX16" fmla="*/ 217029 w 679552"/>
                <a:gd name="connsiteY16" fmla="*/ 423864 h 677693"/>
                <a:gd name="connsiteX17" fmla="*/ 303040 w 679552"/>
                <a:gd name="connsiteY17" fmla="*/ 337853 h 677693"/>
                <a:gd name="connsiteX18" fmla="*/ 217030 w 679552"/>
                <a:gd name="connsiteY18" fmla="*/ 251842 h 677693"/>
                <a:gd name="connsiteX19" fmla="*/ 217030 w 679552"/>
                <a:gd name="connsiteY19" fmla="*/ 215140 h 677693"/>
                <a:gd name="connsiteX20" fmla="*/ 235448 w 679552"/>
                <a:gd name="connsiteY20" fmla="*/ 207375 h 677693"/>
                <a:gd name="connsiteX21" fmla="*/ 340271 w 679552"/>
                <a:gd name="connsiteY21" fmla="*/ 0 h 677693"/>
                <a:gd name="connsiteX22" fmla="*/ 679524 w 679552"/>
                <a:gd name="connsiteY22" fmla="*/ 337849 h 677693"/>
                <a:gd name="connsiteX23" fmla="*/ 154920 w 679552"/>
                <a:gd name="connsiteY23" fmla="*/ 622784 h 677693"/>
                <a:gd name="connsiteX24" fmla="*/ 147394 w 679552"/>
                <a:gd name="connsiteY24" fmla="*/ 587359 h 677693"/>
                <a:gd name="connsiteX25" fmla="*/ 183385 w 679552"/>
                <a:gd name="connsiteY25" fmla="*/ 578962 h 677693"/>
                <a:gd name="connsiteX26" fmla="*/ 339310 w 679552"/>
                <a:gd name="connsiteY26" fmla="*/ 625169 h 677693"/>
                <a:gd name="connsiteX27" fmla="*/ 626958 w 679552"/>
                <a:gd name="connsiteY27" fmla="*/ 338189 h 677693"/>
                <a:gd name="connsiteX28" fmla="*/ 339978 w 679552"/>
                <a:gd name="connsiteY28" fmla="*/ 50541 h 677693"/>
                <a:gd name="connsiteX29" fmla="*/ 98853 w 679552"/>
                <a:gd name="connsiteY29" fmla="*/ 494455 h 677693"/>
                <a:gd name="connsiteX30" fmla="*/ 98869 w 679552"/>
                <a:gd name="connsiteY30" fmla="*/ 494479 h 677693"/>
                <a:gd name="connsiteX31" fmla="*/ 91150 w 679552"/>
                <a:gd name="connsiteY31" fmla="*/ 530586 h 677693"/>
                <a:gd name="connsiteX32" fmla="*/ 421 w 679552"/>
                <a:gd name="connsiteY32" fmla="*/ 337855 h 677693"/>
                <a:gd name="connsiteX33" fmla="*/ 340271 w 679552"/>
                <a:gd name="connsiteY33" fmla="*/ 0 h 677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79552" h="677693">
                  <a:moveTo>
                    <a:pt x="235448" y="207375"/>
                  </a:moveTo>
                  <a:cubicBezTo>
                    <a:pt x="242132" y="207333"/>
                    <a:pt x="248832" y="209840"/>
                    <a:pt x="253963" y="214907"/>
                  </a:cubicBezTo>
                  <a:lnTo>
                    <a:pt x="339975" y="300919"/>
                  </a:lnTo>
                  <a:lnTo>
                    <a:pt x="425986" y="214909"/>
                  </a:lnTo>
                  <a:cubicBezTo>
                    <a:pt x="436158" y="204864"/>
                    <a:pt x="452515" y="204864"/>
                    <a:pt x="462687" y="214908"/>
                  </a:cubicBezTo>
                  <a:cubicBezTo>
                    <a:pt x="472951" y="225043"/>
                    <a:pt x="473055" y="241578"/>
                    <a:pt x="462920" y="251842"/>
                  </a:cubicBezTo>
                  <a:lnTo>
                    <a:pt x="376909" y="337853"/>
                  </a:lnTo>
                  <a:lnTo>
                    <a:pt x="462919" y="423864"/>
                  </a:lnTo>
                  <a:cubicBezTo>
                    <a:pt x="462997" y="423941"/>
                    <a:pt x="463074" y="424019"/>
                    <a:pt x="463151" y="424097"/>
                  </a:cubicBezTo>
                  <a:cubicBezTo>
                    <a:pt x="473286" y="434360"/>
                    <a:pt x="473183" y="450896"/>
                    <a:pt x="462920" y="461031"/>
                  </a:cubicBezTo>
                  <a:cubicBezTo>
                    <a:pt x="452657" y="471166"/>
                    <a:pt x="436121" y="471062"/>
                    <a:pt x="425986" y="460799"/>
                  </a:cubicBezTo>
                  <a:lnTo>
                    <a:pt x="339975" y="374787"/>
                  </a:lnTo>
                  <a:lnTo>
                    <a:pt x="253965" y="460797"/>
                  </a:lnTo>
                  <a:cubicBezTo>
                    <a:pt x="253961" y="460801"/>
                    <a:pt x="253958" y="460804"/>
                    <a:pt x="253955" y="460807"/>
                  </a:cubicBezTo>
                  <a:cubicBezTo>
                    <a:pt x="243756" y="471001"/>
                    <a:pt x="227224" y="470996"/>
                    <a:pt x="217030" y="460797"/>
                  </a:cubicBezTo>
                  <a:cubicBezTo>
                    <a:pt x="217027" y="460795"/>
                    <a:pt x="217025" y="460792"/>
                    <a:pt x="217022" y="460789"/>
                  </a:cubicBezTo>
                  <a:cubicBezTo>
                    <a:pt x="206827" y="450591"/>
                    <a:pt x="206830" y="434059"/>
                    <a:pt x="217029" y="423864"/>
                  </a:cubicBezTo>
                  <a:lnTo>
                    <a:pt x="303040" y="337853"/>
                  </a:lnTo>
                  <a:lnTo>
                    <a:pt x="217030" y="251842"/>
                  </a:lnTo>
                  <a:cubicBezTo>
                    <a:pt x="206985" y="241670"/>
                    <a:pt x="206985" y="225313"/>
                    <a:pt x="217030" y="215140"/>
                  </a:cubicBezTo>
                  <a:cubicBezTo>
                    <a:pt x="222097" y="210009"/>
                    <a:pt x="228765" y="207417"/>
                    <a:pt x="235448" y="207375"/>
                  </a:cubicBezTo>
                  <a:close/>
                  <a:moveTo>
                    <a:pt x="340271" y="0"/>
                  </a:moveTo>
                  <a:cubicBezTo>
                    <a:pt x="505504" y="16"/>
                    <a:pt x="670636" y="112649"/>
                    <a:pt x="679524" y="337849"/>
                  </a:cubicBezTo>
                  <a:cubicBezTo>
                    <a:pt x="682948" y="603340"/>
                    <a:pt x="375277" y="769880"/>
                    <a:pt x="154920" y="622784"/>
                  </a:cubicBezTo>
                  <a:cubicBezTo>
                    <a:pt x="143310" y="614910"/>
                    <a:pt x="139988" y="599273"/>
                    <a:pt x="147394" y="587359"/>
                  </a:cubicBezTo>
                  <a:cubicBezTo>
                    <a:pt x="155014" y="575102"/>
                    <a:pt x="171127" y="571342"/>
                    <a:pt x="183385" y="578962"/>
                  </a:cubicBezTo>
                  <a:cubicBezTo>
                    <a:pt x="229825" y="609059"/>
                    <a:pt x="283970" y="625105"/>
                    <a:pt x="339310" y="625169"/>
                  </a:cubicBezTo>
                  <a:cubicBezTo>
                    <a:pt x="497989" y="625353"/>
                    <a:pt x="626774" y="496868"/>
                    <a:pt x="626958" y="338189"/>
                  </a:cubicBezTo>
                  <a:cubicBezTo>
                    <a:pt x="627143" y="179510"/>
                    <a:pt x="498657" y="50726"/>
                    <a:pt x="339978" y="50541"/>
                  </a:cubicBezTo>
                  <a:cubicBezTo>
                    <a:pt x="115322" y="47633"/>
                    <a:pt x="-25569" y="308009"/>
                    <a:pt x="98853" y="494455"/>
                  </a:cubicBezTo>
                  <a:cubicBezTo>
                    <a:pt x="98859" y="494463"/>
                    <a:pt x="98864" y="494471"/>
                    <a:pt x="98869" y="494479"/>
                  </a:cubicBezTo>
                  <a:cubicBezTo>
                    <a:pt x="106708" y="506581"/>
                    <a:pt x="103252" y="522747"/>
                    <a:pt x="91150" y="530586"/>
                  </a:cubicBezTo>
                  <a:cubicBezTo>
                    <a:pt x="35708" y="563843"/>
                    <a:pt x="-4591" y="375401"/>
                    <a:pt x="421" y="337855"/>
                  </a:cubicBezTo>
                  <a:cubicBezTo>
                    <a:pt x="9708" y="112586"/>
                    <a:pt x="175039" y="-16"/>
                    <a:pt x="340271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260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I" sz="200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AC8753E-7809-C0AC-CEB8-E083B4DB4AD6}"/>
                </a:ext>
              </a:extLst>
            </p:cNvPr>
            <p:cNvSpPr/>
            <p:nvPr/>
          </p:nvSpPr>
          <p:spPr>
            <a:xfrm>
              <a:off x="5518008" y="3732368"/>
              <a:ext cx="253708" cy="253983"/>
            </a:xfrm>
            <a:custGeom>
              <a:avLst/>
              <a:gdLst>
                <a:gd name="connsiteX0" fmla="*/ 495027 w 678655"/>
                <a:gd name="connsiteY0" fmla="*/ 209329 h 679390"/>
                <a:gd name="connsiteX1" fmla="*/ 513120 w 678655"/>
                <a:gd name="connsiteY1" fmla="*/ 216609 h 679390"/>
                <a:gd name="connsiteX2" fmla="*/ 513870 w 678655"/>
                <a:gd name="connsiteY2" fmla="*/ 253543 h 679390"/>
                <a:gd name="connsiteX3" fmla="*/ 304914 w 678655"/>
                <a:gd name="connsiteY3" fmla="*/ 462499 h 679390"/>
                <a:gd name="connsiteX4" fmla="*/ 304904 w 678655"/>
                <a:gd name="connsiteY4" fmla="*/ 462509 h 679390"/>
                <a:gd name="connsiteX5" fmla="*/ 267980 w 678655"/>
                <a:gd name="connsiteY5" fmla="*/ 462499 h 679390"/>
                <a:gd name="connsiteX6" fmla="*/ 163502 w 678655"/>
                <a:gd name="connsiteY6" fmla="*/ 358021 h 679390"/>
                <a:gd name="connsiteX7" fmla="*/ 163500 w 678655"/>
                <a:gd name="connsiteY7" fmla="*/ 321818 h 679390"/>
                <a:gd name="connsiteX8" fmla="*/ 200435 w 678655"/>
                <a:gd name="connsiteY8" fmla="*/ 321086 h 679390"/>
                <a:gd name="connsiteX9" fmla="*/ 286446 w 678655"/>
                <a:gd name="connsiteY9" fmla="*/ 407097 h 679390"/>
                <a:gd name="connsiteX10" fmla="*/ 476935 w 678655"/>
                <a:gd name="connsiteY10" fmla="*/ 216609 h 679390"/>
                <a:gd name="connsiteX11" fmla="*/ 495027 w 678655"/>
                <a:gd name="connsiteY11" fmla="*/ 209329 h 679390"/>
                <a:gd name="connsiteX12" fmla="*/ 338685 w 678655"/>
                <a:gd name="connsiteY12" fmla="*/ 0 h 679390"/>
                <a:gd name="connsiteX13" fmla="*/ 523742 w 678655"/>
                <a:gd name="connsiteY13" fmla="*/ 54624 h 679390"/>
                <a:gd name="connsiteX14" fmla="*/ 531384 w 678655"/>
                <a:gd name="connsiteY14" fmla="*/ 90608 h 679390"/>
                <a:gd name="connsiteX15" fmla="*/ 495275 w 678655"/>
                <a:gd name="connsiteY15" fmla="*/ 98445 h 679390"/>
                <a:gd name="connsiteX16" fmla="*/ 338690 w 678655"/>
                <a:gd name="connsiteY16" fmla="*/ 52242 h 679390"/>
                <a:gd name="connsiteX17" fmla="*/ 97563 w 678655"/>
                <a:gd name="connsiteY17" fmla="*/ 496153 h 679390"/>
                <a:gd name="connsiteX18" fmla="*/ 579805 w 678655"/>
                <a:gd name="connsiteY18" fmla="*/ 182951 h 679390"/>
                <a:gd name="connsiteX19" fmla="*/ 579790 w 678655"/>
                <a:gd name="connsiteY19" fmla="*/ 182929 h 679390"/>
                <a:gd name="connsiteX20" fmla="*/ 587508 w 678655"/>
                <a:gd name="connsiteY20" fmla="*/ 146818 h 679390"/>
                <a:gd name="connsiteX21" fmla="*/ 678234 w 678655"/>
                <a:gd name="connsiteY21" fmla="*/ 339548 h 679390"/>
                <a:gd name="connsiteX22" fmla="*/ 153629 w 678655"/>
                <a:gd name="connsiteY22" fmla="*/ 624482 h 679390"/>
                <a:gd name="connsiteX23" fmla="*/ 338685 w 678655"/>
                <a:gd name="connsiteY23" fmla="*/ 0 h 679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78655" h="679390">
                  <a:moveTo>
                    <a:pt x="495027" y="209329"/>
                  </a:moveTo>
                  <a:cubicBezTo>
                    <a:pt x="501547" y="209329"/>
                    <a:pt x="508065" y="211756"/>
                    <a:pt x="513120" y="216609"/>
                  </a:cubicBezTo>
                  <a:cubicBezTo>
                    <a:pt x="523526" y="226601"/>
                    <a:pt x="523862" y="243137"/>
                    <a:pt x="513870" y="253543"/>
                  </a:cubicBezTo>
                  <a:lnTo>
                    <a:pt x="304914" y="462499"/>
                  </a:lnTo>
                  <a:cubicBezTo>
                    <a:pt x="304911" y="462502"/>
                    <a:pt x="304907" y="462506"/>
                    <a:pt x="304904" y="462509"/>
                  </a:cubicBezTo>
                  <a:cubicBezTo>
                    <a:pt x="294705" y="472703"/>
                    <a:pt x="278173" y="472698"/>
                    <a:pt x="267980" y="462499"/>
                  </a:cubicBezTo>
                  <a:lnTo>
                    <a:pt x="163502" y="358021"/>
                  </a:lnTo>
                  <a:cubicBezTo>
                    <a:pt x="153783" y="347910"/>
                    <a:pt x="153782" y="331929"/>
                    <a:pt x="163500" y="321818"/>
                  </a:cubicBezTo>
                  <a:cubicBezTo>
                    <a:pt x="173497" y="311416"/>
                    <a:pt x="190033" y="311089"/>
                    <a:pt x="200435" y="321086"/>
                  </a:cubicBezTo>
                  <a:lnTo>
                    <a:pt x="286446" y="407097"/>
                  </a:lnTo>
                  <a:lnTo>
                    <a:pt x="476935" y="216609"/>
                  </a:lnTo>
                  <a:cubicBezTo>
                    <a:pt x="481990" y="211756"/>
                    <a:pt x="488509" y="209329"/>
                    <a:pt x="495027" y="209329"/>
                  </a:cubicBezTo>
                  <a:close/>
                  <a:moveTo>
                    <a:pt x="338685" y="0"/>
                  </a:moveTo>
                  <a:cubicBezTo>
                    <a:pt x="404359" y="-94"/>
                    <a:pt x="468646" y="18882"/>
                    <a:pt x="523742" y="54624"/>
                  </a:cubicBezTo>
                  <a:cubicBezTo>
                    <a:pt x="535732" y="62489"/>
                    <a:pt x="539143" y="78549"/>
                    <a:pt x="531384" y="90608"/>
                  </a:cubicBezTo>
                  <a:cubicBezTo>
                    <a:pt x="523577" y="102744"/>
                    <a:pt x="507410" y="106252"/>
                    <a:pt x="495275" y="98445"/>
                  </a:cubicBezTo>
                  <a:cubicBezTo>
                    <a:pt x="448658" y="68199"/>
                    <a:pt x="394259" y="52147"/>
                    <a:pt x="338690" y="52242"/>
                  </a:cubicBezTo>
                  <a:cubicBezTo>
                    <a:pt x="114025" y="49343"/>
                    <a:pt x="-26851" y="309693"/>
                    <a:pt x="97563" y="496153"/>
                  </a:cubicBezTo>
                  <a:cubicBezTo>
                    <a:pt x="317372" y="807300"/>
                    <a:pt x="774471" y="510721"/>
                    <a:pt x="579805" y="182951"/>
                  </a:cubicBezTo>
                  <a:cubicBezTo>
                    <a:pt x="579800" y="182944"/>
                    <a:pt x="579795" y="182937"/>
                    <a:pt x="579790" y="182929"/>
                  </a:cubicBezTo>
                  <a:cubicBezTo>
                    <a:pt x="571950" y="170826"/>
                    <a:pt x="575405" y="154659"/>
                    <a:pt x="587508" y="146818"/>
                  </a:cubicBezTo>
                  <a:cubicBezTo>
                    <a:pt x="642949" y="113563"/>
                    <a:pt x="683249" y="302005"/>
                    <a:pt x="678234" y="339548"/>
                  </a:cubicBezTo>
                  <a:cubicBezTo>
                    <a:pt x="681649" y="605048"/>
                    <a:pt x="374004" y="771572"/>
                    <a:pt x="153629" y="624482"/>
                  </a:cubicBezTo>
                  <a:cubicBezTo>
                    <a:pt x="-127413" y="440789"/>
                    <a:pt x="2392" y="1296"/>
                    <a:pt x="338685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260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I" sz="200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A22EEF9-320C-6437-CCA8-F1C748C153E2}"/>
                </a:ext>
              </a:extLst>
            </p:cNvPr>
            <p:cNvSpPr txBox="1"/>
            <p:nvPr/>
          </p:nvSpPr>
          <p:spPr>
            <a:xfrm>
              <a:off x="1336182" y="4488738"/>
              <a:ext cx="373156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0" i="0" dirty="0">
                  <a:effectLst/>
                  <a:latin typeface="Questrial" pitchFamily="2" charset="0"/>
                  <a:ea typeface="Roboto Condensed Medium" panose="02000000000000000000" pitchFamily="2" charset="0"/>
                  <a:cs typeface="Roboto Condensed Medium" panose="02000000000000000000" pitchFamily="2" charset="0"/>
                </a:rPr>
                <a:t>Not specifying output format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6F391EB-D61F-2545-040C-0303DA1C1C5F}"/>
                </a:ext>
              </a:extLst>
            </p:cNvPr>
            <p:cNvSpPr txBox="1"/>
            <p:nvPr/>
          </p:nvSpPr>
          <p:spPr>
            <a:xfrm>
              <a:off x="5859811" y="4504127"/>
              <a:ext cx="58869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 dirty="0">
                  <a:effectLst/>
                  <a:latin typeface="Questrial" pitchFamily="2" charset="0"/>
                  <a:ea typeface="Roboto Condensed Medium" panose="02000000000000000000" pitchFamily="2" charset="0"/>
                  <a:cs typeface="Roboto Condensed Medium" panose="02000000000000000000" pitchFamily="2" charset="0"/>
                </a:rPr>
                <a:t>Mention the desired format: bullets, paragraph, table, or numbered list.</a:t>
              </a: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6B91648C-6AA8-0CC0-D1DD-C9C925A7E73B}"/>
                </a:ext>
              </a:extLst>
            </p:cNvPr>
            <p:cNvCxnSpPr>
              <a:cxnSpLocks/>
            </p:cNvCxnSpPr>
            <p:nvPr/>
          </p:nvCxnSpPr>
          <p:spPr>
            <a:xfrm>
              <a:off x="1306762" y="4387997"/>
              <a:ext cx="10440000" cy="0"/>
            </a:xfrm>
            <a:prstGeom prst="line">
              <a:avLst/>
            </a:prstGeom>
            <a:ln w="19050">
              <a:solidFill>
                <a:schemeClr val="accent2">
                  <a:lumMod val="10000"/>
                  <a:lumOff val="90000"/>
                  <a:alpha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8BF22F6-DB82-FCF8-A651-9A8E030FDC2F}"/>
                </a:ext>
              </a:extLst>
            </p:cNvPr>
            <p:cNvSpPr/>
            <p:nvPr/>
          </p:nvSpPr>
          <p:spPr>
            <a:xfrm>
              <a:off x="944078" y="4561798"/>
              <a:ext cx="254044" cy="253349"/>
            </a:xfrm>
            <a:custGeom>
              <a:avLst/>
              <a:gdLst>
                <a:gd name="connsiteX0" fmla="*/ 235448 w 679552"/>
                <a:gd name="connsiteY0" fmla="*/ 207375 h 677693"/>
                <a:gd name="connsiteX1" fmla="*/ 253963 w 679552"/>
                <a:gd name="connsiteY1" fmla="*/ 214907 h 677693"/>
                <a:gd name="connsiteX2" fmla="*/ 339975 w 679552"/>
                <a:gd name="connsiteY2" fmla="*/ 300919 h 677693"/>
                <a:gd name="connsiteX3" fmla="*/ 425986 w 679552"/>
                <a:gd name="connsiteY3" fmla="*/ 214909 h 677693"/>
                <a:gd name="connsiteX4" fmla="*/ 462687 w 679552"/>
                <a:gd name="connsiteY4" fmla="*/ 214908 h 677693"/>
                <a:gd name="connsiteX5" fmla="*/ 462920 w 679552"/>
                <a:gd name="connsiteY5" fmla="*/ 251842 h 677693"/>
                <a:gd name="connsiteX6" fmla="*/ 376909 w 679552"/>
                <a:gd name="connsiteY6" fmla="*/ 337853 h 677693"/>
                <a:gd name="connsiteX7" fmla="*/ 462919 w 679552"/>
                <a:gd name="connsiteY7" fmla="*/ 423864 h 677693"/>
                <a:gd name="connsiteX8" fmla="*/ 463151 w 679552"/>
                <a:gd name="connsiteY8" fmla="*/ 424097 h 677693"/>
                <a:gd name="connsiteX9" fmla="*/ 462920 w 679552"/>
                <a:gd name="connsiteY9" fmla="*/ 461031 h 677693"/>
                <a:gd name="connsiteX10" fmla="*/ 425986 w 679552"/>
                <a:gd name="connsiteY10" fmla="*/ 460799 h 677693"/>
                <a:gd name="connsiteX11" fmla="*/ 339975 w 679552"/>
                <a:gd name="connsiteY11" fmla="*/ 374787 h 677693"/>
                <a:gd name="connsiteX12" fmla="*/ 253965 w 679552"/>
                <a:gd name="connsiteY12" fmla="*/ 460797 h 677693"/>
                <a:gd name="connsiteX13" fmla="*/ 253955 w 679552"/>
                <a:gd name="connsiteY13" fmla="*/ 460807 h 677693"/>
                <a:gd name="connsiteX14" fmla="*/ 217030 w 679552"/>
                <a:gd name="connsiteY14" fmla="*/ 460797 h 677693"/>
                <a:gd name="connsiteX15" fmla="*/ 217022 w 679552"/>
                <a:gd name="connsiteY15" fmla="*/ 460789 h 677693"/>
                <a:gd name="connsiteX16" fmla="*/ 217029 w 679552"/>
                <a:gd name="connsiteY16" fmla="*/ 423864 h 677693"/>
                <a:gd name="connsiteX17" fmla="*/ 303040 w 679552"/>
                <a:gd name="connsiteY17" fmla="*/ 337853 h 677693"/>
                <a:gd name="connsiteX18" fmla="*/ 217030 w 679552"/>
                <a:gd name="connsiteY18" fmla="*/ 251842 h 677693"/>
                <a:gd name="connsiteX19" fmla="*/ 217030 w 679552"/>
                <a:gd name="connsiteY19" fmla="*/ 215140 h 677693"/>
                <a:gd name="connsiteX20" fmla="*/ 235448 w 679552"/>
                <a:gd name="connsiteY20" fmla="*/ 207375 h 677693"/>
                <a:gd name="connsiteX21" fmla="*/ 340271 w 679552"/>
                <a:gd name="connsiteY21" fmla="*/ 0 h 677693"/>
                <a:gd name="connsiteX22" fmla="*/ 679524 w 679552"/>
                <a:gd name="connsiteY22" fmla="*/ 337849 h 677693"/>
                <a:gd name="connsiteX23" fmla="*/ 154920 w 679552"/>
                <a:gd name="connsiteY23" fmla="*/ 622784 h 677693"/>
                <a:gd name="connsiteX24" fmla="*/ 147394 w 679552"/>
                <a:gd name="connsiteY24" fmla="*/ 587359 h 677693"/>
                <a:gd name="connsiteX25" fmla="*/ 183385 w 679552"/>
                <a:gd name="connsiteY25" fmla="*/ 578962 h 677693"/>
                <a:gd name="connsiteX26" fmla="*/ 339310 w 679552"/>
                <a:gd name="connsiteY26" fmla="*/ 625169 h 677693"/>
                <a:gd name="connsiteX27" fmla="*/ 626958 w 679552"/>
                <a:gd name="connsiteY27" fmla="*/ 338189 h 677693"/>
                <a:gd name="connsiteX28" fmla="*/ 339978 w 679552"/>
                <a:gd name="connsiteY28" fmla="*/ 50541 h 677693"/>
                <a:gd name="connsiteX29" fmla="*/ 98853 w 679552"/>
                <a:gd name="connsiteY29" fmla="*/ 494455 h 677693"/>
                <a:gd name="connsiteX30" fmla="*/ 98869 w 679552"/>
                <a:gd name="connsiteY30" fmla="*/ 494479 h 677693"/>
                <a:gd name="connsiteX31" fmla="*/ 91150 w 679552"/>
                <a:gd name="connsiteY31" fmla="*/ 530586 h 677693"/>
                <a:gd name="connsiteX32" fmla="*/ 421 w 679552"/>
                <a:gd name="connsiteY32" fmla="*/ 337855 h 677693"/>
                <a:gd name="connsiteX33" fmla="*/ 340271 w 679552"/>
                <a:gd name="connsiteY33" fmla="*/ 0 h 677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79552" h="677693">
                  <a:moveTo>
                    <a:pt x="235448" y="207375"/>
                  </a:moveTo>
                  <a:cubicBezTo>
                    <a:pt x="242132" y="207333"/>
                    <a:pt x="248832" y="209840"/>
                    <a:pt x="253963" y="214907"/>
                  </a:cubicBezTo>
                  <a:lnTo>
                    <a:pt x="339975" y="300919"/>
                  </a:lnTo>
                  <a:lnTo>
                    <a:pt x="425986" y="214909"/>
                  </a:lnTo>
                  <a:cubicBezTo>
                    <a:pt x="436158" y="204864"/>
                    <a:pt x="452515" y="204864"/>
                    <a:pt x="462687" y="214908"/>
                  </a:cubicBezTo>
                  <a:cubicBezTo>
                    <a:pt x="472951" y="225043"/>
                    <a:pt x="473055" y="241578"/>
                    <a:pt x="462920" y="251842"/>
                  </a:cubicBezTo>
                  <a:lnTo>
                    <a:pt x="376909" y="337853"/>
                  </a:lnTo>
                  <a:lnTo>
                    <a:pt x="462919" y="423864"/>
                  </a:lnTo>
                  <a:cubicBezTo>
                    <a:pt x="462997" y="423941"/>
                    <a:pt x="463074" y="424019"/>
                    <a:pt x="463151" y="424097"/>
                  </a:cubicBezTo>
                  <a:cubicBezTo>
                    <a:pt x="473286" y="434360"/>
                    <a:pt x="473183" y="450896"/>
                    <a:pt x="462920" y="461031"/>
                  </a:cubicBezTo>
                  <a:cubicBezTo>
                    <a:pt x="452657" y="471166"/>
                    <a:pt x="436121" y="471062"/>
                    <a:pt x="425986" y="460799"/>
                  </a:cubicBezTo>
                  <a:lnTo>
                    <a:pt x="339975" y="374787"/>
                  </a:lnTo>
                  <a:lnTo>
                    <a:pt x="253965" y="460797"/>
                  </a:lnTo>
                  <a:cubicBezTo>
                    <a:pt x="253961" y="460801"/>
                    <a:pt x="253958" y="460804"/>
                    <a:pt x="253955" y="460807"/>
                  </a:cubicBezTo>
                  <a:cubicBezTo>
                    <a:pt x="243756" y="471001"/>
                    <a:pt x="227224" y="470996"/>
                    <a:pt x="217030" y="460797"/>
                  </a:cubicBezTo>
                  <a:cubicBezTo>
                    <a:pt x="217027" y="460795"/>
                    <a:pt x="217025" y="460792"/>
                    <a:pt x="217022" y="460789"/>
                  </a:cubicBezTo>
                  <a:cubicBezTo>
                    <a:pt x="206827" y="450591"/>
                    <a:pt x="206830" y="434059"/>
                    <a:pt x="217029" y="423864"/>
                  </a:cubicBezTo>
                  <a:lnTo>
                    <a:pt x="303040" y="337853"/>
                  </a:lnTo>
                  <a:lnTo>
                    <a:pt x="217030" y="251842"/>
                  </a:lnTo>
                  <a:cubicBezTo>
                    <a:pt x="206985" y="241670"/>
                    <a:pt x="206985" y="225313"/>
                    <a:pt x="217030" y="215140"/>
                  </a:cubicBezTo>
                  <a:cubicBezTo>
                    <a:pt x="222097" y="210009"/>
                    <a:pt x="228765" y="207417"/>
                    <a:pt x="235448" y="207375"/>
                  </a:cubicBezTo>
                  <a:close/>
                  <a:moveTo>
                    <a:pt x="340271" y="0"/>
                  </a:moveTo>
                  <a:cubicBezTo>
                    <a:pt x="505504" y="16"/>
                    <a:pt x="670636" y="112649"/>
                    <a:pt x="679524" y="337849"/>
                  </a:cubicBezTo>
                  <a:cubicBezTo>
                    <a:pt x="682948" y="603340"/>
                    <a:pt x="375277" y="769880"/>
                    <a:pt x="154920" y="622784"/>
                  </a:cubicBezTo>
                  <a:cubicBezTo>
                    <a:pt x="143310" y="614910"/>
                    <a:pt x="139988" y="599273"/>
                    <a:pt x="147394" y="587359"/>
                  </a:cubicBezTo>
                  <a:cubicBezTo>
                    <a:pt x="155014" y="575102"/>
                    <a:pt x="171127" y="571342"/>
                    <a:pt x="183385" y="578962"/>
                  </a:cubicBezTo>
                  <a:cubicBezTo>
                    <a:pt x="229825" y="609059"/>
                    <a:pt x="283970" y="625105"/>
                    <a:pt x="339310" y="625169"/>
                  </a:cubicBezTo>
                  <a:cubicBezTo>
                    <a:pt x="497989" y="625353"/>
                    <a:pt x="626774" y="496868"/>
                    <a:pt x="626958" y="338189"/>
                  </a:cubicBezTo>
                  <a:cubicBezTo>
                    <a:pt x="627143" y="179510"/>
                    <a:pt x="498657" y="50726"/>
                    <a:pt x="339978" y="50541"/>
                  </a:cubicBezTo>
                  <a:cubicBezTo>
                    <a:pt x="115322" y="47633"/>
                    <a:pt x="-25569" y="308009"/>
                    <a:pt x="98853" y="494455"/>
                  </a:cubicBezTo>
                  <a:cubicBezTo>
                    <a:pt x="98859" y="494463"/>
                    <a:pt x="98864" y="494471"/>
                    <a:pt x="98869" y="494479"/>
                  </a:cubicBezTo>
                  <a:cubicBezTo>
                    <a:pt x="106708" y="506581"/>
                    <a:pt x="103252" y="522747"/>
                    <a:pt x="91150" y="530586"/>
                  </a:cubicBezTo>
                  <a:cubicBezTo>
                    <a:pt x="35708" y="563843"/>
                    <a:pt x="-4591" y="375401"/>
                    <a:pt x="421" y="337855"/>
                  </a:cubicBezTo>
                  <a:cubicBezTo>
                    <a:pt x="9708" y="112586"/>
                    <a:pt x="175039" y="-16"/>
                    <a:pt x="340271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260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I" sz="200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AC92E18-652F-F74E-B0EC-A1422D812FE2}"/>
                </a:ext>
              </a:extLst>
            </p:cNvPr>
            <p:cNvSpPr/>
            <p:nvPr/>
          </p:nvSpPr>
          <p:spPr>
            <a:xfrm>
              <a:off x="5518008" y="4561481"/>
              <a:ext cx="253708" cy="253983"/>
            </a:xfrm>
            <a:custGeom>
              <a:avLst/>
              <a:gdLst>
                <a:gd name="connsiteX0" fmla="*/ 495027 w 678655"/>
                <a:gd name="connsiteY0" fmla="*/ 209329 h 679390"/>
                <a:gd name="connsiteX1" fmla="*/ 513120 w 678655"/>
                <a:gd name="connsiteY1" fmla="*/ 216609 h 679390"/>
                <a:gd name="connsiteX2" fmla="*/ 513870 w 678655"/>
                <a:gd name="connsiteY2" fmla="*/ 253543 h 679390"/>
                <a:gd name="connsiteX3" fmla="*/ 304914 w 678655"/>
                <a:gd name="connsiteY3" fmla="*/ 462499 h 679390"/>
                <a:gd name="connsiteX4" fmla="*/ 304904 w 678655"/>
                <a:gd name="connsiteY4" fmla="*/ 462509 h 679390"/>
                <a:gd name="connsiteX5" fmla="*/ 267980 w 678655"/>
                <a:gd name="connsiteY5" fmla="*/ 462499 h 679390"/>
                <a:gd name="connsiteX6" fmla="*/ 163502 w 678655"/>
                <a:gd name="connsiteY6" fmla="*/ 358021 h 679390"/>
                <a:gd name="connsiteX7" fmla="*/ 163500 w 678655"/>
                <a:gd name="connsiteY7" fmla="*/ 321818 h 679390"/>
                <a:gd name="connsiteX8" fmla="*/ 200435 w 678655"/>
                <a:gd name="connsiteY8" fmla="*/ 321086 h 679390"/>
                <a:gd name="connsiteX9" fmla="*/ 286446 w 678655"/>
                <a:gd name="connsiteY9" fmla="*/ 407097 h 679390"/>
                <a:gd name="connsiteX10" fmla="*/ 476935 w 678655"/>
                <a:gd name="connsiteY10" fmla="*/ 216609 h 679390"/>
                <a:gd name="connsiteX11" fmla="*/ 495027 w 678655"/>
                <a:gd name="connsiteY11" fmla="*/ 209329 h 679390"/>
                <a:gd name="connsiteX12" fmla="*/ 338685 w 678655"/>
                <a:gd name="connsiteY12" fmla="*/ 0 h 679390"/>
                <a:gd name="connsiteX13" fmla="*/ 523742 w 678655"/>
                <a:gd name="connsiteY13" fmla="*/ 54624 h 679390"/>
                <a:gd name="connsiteX14" fmla="*/ 531384 w 678655"/>
                <a:gd name="connsiteY14" fmla="*/ 90608 h 679390"/>
                <a:gd name="connsiteX15" fmla="*/ 495275 w 678655"/>
                <a:gd name="connsiteY15" fmla="*/ 98445 h 679390"/>
                <a:gd name="connsiteX16" fmla="*/ 338690 w 678655"/>
                <a:gd name="connsiteY16" fmla="*/ 52242 h 679390"/>
                <a:gd name="connsiteX17" fmla="*/ 97563 w 678655"/>
                <a:gd name="connsiteY17" fmla="*/ 496153 h 679390"/>
                <a:gd name="connsiteX18" fmla="*/ 579805 w 678655"/>
                <a:gd name="connsiteY18" fmla="*/ 182951 h 679390"/>
                <a:gd name="connsiteX19" fmla="*/ 579790 w 678655"/>
                <a:gd name="connsiteY19" fmla="*/ 182929 h 679390"/>
                <a:gd name="connsiteX20" fmla="*/ 587508 w 678655"/>
                <a:gd name="connsiteY20" fmla="*/ 146818 h 679390"/>
                <a:gd name="connsiteX21" fmla="*/ 678234 w 678655"/>
                <a:gd name="connsiteY21" fmla="*/ 339548 h 679390"/>
                <a:gd name="connsiteX22" fmla="*/ 153629 w 678655"/>
                <a:gd name="connsiteY22" fmla="*/ 624482 h 679390"/>
                <a:gd name="connsiteX23" fmla="*/ 338685 w 678655"/>
                <a:gd name="connsiteY23" fmla="*/ 0 h 679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78655" h="679390">
                  <a:moveTo>
                    <a:pt x="495027" y="209329"/>
                  </a:moveTo>
                  <a:cubicBezTo>
                    <a:pt x="501547" y="209329"/>
                    <a:pt x="508065" y="211756"/>
                    <a:pt x="513120" y="216609"/>
                  </a:cubicBezTo>
                  <a:cubicBezTo>
                    <a:pt x="523526" y="226601"/>
                    <a:pt x="523862" y="243137"/>
                    <a:pt x="513870" y="253543"/>
                  </a:cubicBezTo>
                  <a:lnTo>
                    <a:pt x="304914" y="462499"/>
                  </a:lnTo>
                  <a:cubicBezTo>
                    <a:pt x="304911" y="462502"/>
                    <a:pt x="304907" y="462506"/>
                    <a:pt x="304904" y="462509"/>
                  </a:cubicBezTo>
                  <a:cubicBezTo>
                    <a:pt x="294705" y="472703"/>
                    <a:pt x="278173" y="472698"/>
                    <a:pt x="267980" y="462499"/>
                  </a:cubicBezTo>
                  <a:lnTo>
                    <a:pt x="163502" y="358021"/>
                  </a:lnTo>
                  <a:cubicBezTo>
                    <a:pt x="153783" y="347910"/>
                    <a:pt x="153782" y="331929"/>
                    <a:pt x="163500" y="321818"/>
                  </a:cubicBezTo>
                  <a:cubicBezTo>
                    <a:pt x="173497" y="311416"/>
                    <a:pt x="190033" y="311089"/>
                    <a:pt x="200435" y="321086"/>
                  </a:cubicBezTo>
                  <a:lnTo>
                    <a:pt x="286446" y="407097"/>
                  </a:lnTo>
                  <a:lnTo>
                    <a:pt x="476935" y="216609"/>
                  </a:lnTo>
                  <a:cubicBezTo>
                    <a:pt x="481990" y="211756"/>
                    <a:pt x="488509" y="209329"/>
                    <a:pt x="495027" y="209329"/>
                  </a:cubicBezTo>
                  <a:close/>
                  <a:moveTo>
                    <a:pt x="338685" y="0"/>
                  </a:moveTo>
                  <a:cubicBezTo>
                    <a:pt x="404359" y="-94"/>
                    <a:pt x="468646" y="18882"/>
                    <a:pt x="523742" y="54624"/>
                  </a:cubicBezTo>
                  <a:cubicBezTo>
                    <a:pt x="535732" y="62489"/>
                    <a:pt x="539143" y="78549"/>
                    <a:pt x="531384" y="90608"/>
                  </a:cubicBezTo>
                  <a:cubicBezTo>
                    <a:pt x="523577" y="102744"/>
                    <a:pt x="507410" y="106252"/>
                    <a:pt x="495275" y="98445"/>
                  </a:cubicBezTo>
                  <a:cubicBezTo>
                    <a:pt x="448658" y="68199"/>
                    <a:pt x="394259" y="52147"/>
                    <a:pt x="338690" y="52242"/>
                  </a:cubicBezTo>
                  <a:cubicBezTo>
                    <a:pt x="114025" y="49343"/>
                    <a:pt x="-26851" y="309693"/>
                    <a:pt x="97563" y="496153"/>
                  </a:cubicBezTo>
                  <a:cubicBezTo>
                    <a:pt x="317372" y="807300"/>
                    <a:pt x="774471" y="510721"/>
                    <a:pt x="579805" y="182951"/>
                  </a:cubicBezTo>
                  <a:cubicBezTo>
                    <a:pt x="579800" y="182944"/>
                    <a:pt x="579795" y="182937"/>
                    <a:pt x="579790" y="182929"/>
                  </a:cubicBezTo>
                  <a:cubicBezTo>
                    <a:pt x="571950" y="170826"/>
                    <a:pt x="575405" y="154659"/>
                    <a:pt x="587508" y="146818"/>
                  </a:cubicBezTo>
                  <a:cubicBezTo>
                    <a:pt x="642949" y="113563"/>
                    <a:pt x="683249" y="302005"/>
                    <a:pt x="678234" y="339548"/>
                  </a:cubicBezTo>
                  <a:cubicBezTo>
                    <a:pt x="681649" y="605048"/>
                    <a:pt x="374004" y="771572"/>
                    <a:pt x="153629" y="624482"/>
                  </a:cubicBezTo>
                  <a:cubicBezTo>
                    <a:pt x="-127413" y="440789"/>
                    <a:pt x="2392" y="1296"/>
                    <a:pt x="338685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260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I" sz="2000"/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DE8ED439-8F42-526E-0D60-69E6F86070B6}"/>
                </a:ext>
              </a:extLst>
            </p:cNvPr>
            <p:cNvCxnSpPr>
              <a:cxnSpLocks/>
            </p:cNvCxnSpPr>
            <p:nvPr/>
          </p:nvCxnSpPr>
          <p:spPr>
            <a:xfrm>
              <a:off x="1306762" y="5229184"/>
              <a:ext cx="10440000" cy="0"/>
            </a:xfrm>
            <a:prstGeom prst="line">
              <a:avLst/>
            </a:prstGeom>
            <a:ln w="19050">
              <a:solidFill>
                <a:schemeClr val="accent2">
                  <a:lumMod val="10000"/>
                  <a:lumOff val="90000"/>
                  <a:alpha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4D7375B-A817-40B6-5777-42AC17DC3EED}"/>
                </a:ext>
              </a:extLst>
            </p:cNvPr>
            <p:cNvSpPr txBox="1"/>
            <p:nvPr/>
          </p:nvSpPr>
          <p:spPr>
            <a:xfrm>
              <a:off x="1336182" y="5329925"/>
              <a:ext cx="373156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0" i="0" dirty="0">
                  <a:effectLst/>
                  <a:latin typeface="Questrial" pitchFamily="2" charset="0"/>
                  <a:ea typeface="Roboto Condensed Medium" panose="02000000000000000000" pitchFamily="2" charset="0"/>
                  <a:cs typeface="Roboto Condensed Medium" panose="02000000000000000000" pitchFamily="2" charset="0"/>
                </a:rPr>
                <a:t>Assuming AI understands your intent automatically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D6CFF26-E1DC-C97F-A86D-E3938BEFCCCE}"/>
                </a:ext>
              </a:extLst>
            </p:cNvPr>
            <p:cNvSpPr txBox="1"/>
            <p:nvPr/>
          </p:nvSpPr>
          <p:spPr>
            <a:xfrm>
              <a:off x="5859811" y="5345314"/>
              <a:ext cx="58869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Questrial" pitchFamily="2" charset="0"/>
                  <a:ea typeface="Roboto Condensed Medium" panose="02000000000000000000" pitchFamily="2" charset="0"/>
                  <a:cs typeface="Roboto Condensed Medium" panose="02000000000000000000" pitchFamily="2" charset="0"/>
                </a:rPr>
                <a:t>Clearly explain the task, tone, audience, and goal.</a:t>
              </a: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C8B6411-C82B-9A56-3B5B-3A003BD187AE}"/>
                </a:ext>
              </a:extLst>
            </p:cNvPr>
            <p:cNvSpPr/>
            <p:nvPr/>
          </p:nvSpPr>
          <p:spPr>
            <a:xfrm>
              <a:off x="944078" y="5402667"/>
              <a:ext cx="254044" cy="253349"/>
            </a:xfrm>
            <a:custGeom>
              <a:avLst/>
              <a:gdLst>
                <a:gd name="connsiteX0" fmla="*/ 235448 w 679552"/>
                <a:gd name="connsiteY0" fmla="*/ 207375 h 677693"/>
                <a:gd name="connsiteX1" fmla="*/ 253963 w 679552"/>
                <a:gd name="connsiteY1" fmla="*/ 214907 h 677693"/>
                <a:gd name="connsiteX2" fmla="*/ 339975 w 679552"/>
                <a:gd name="connsiteY2" fmla="*/ 300919 h 677693"/>
                <a:gd name="connsiteX3" fmla="*/ 425986 w 679552"/>
                <a:gd name="connsiteY3" fmla="*/ 214909 h 677693"/>
                <a:gd name="connsiteX4" fmla="*/ 462687 w 679552"/>
                <a:gd name="connsiteY4" fmla="*/ 214908 h 677693"/>
                <a:gd name="connsiteX5" fmla="*/ 462920 w 679552"/>
                <a:gd name="connsiteY5" fmla="*/ 251842 h 677693"/>
                <a:gd name="connsiteX6" fmla="*/ 376909 w 679552"/>
                <a:gd name="connsiteY6" fmla="*/ 337853 h 677693"/>
                <a:gd name="connsiteX7" fmla="*/ 462919 w 679552"/>
                <a:gd name="connsiteY7" fmla="*/ 423864 h 677693"/>
                <a:gd name="connsiteX8" fmla="*/ 463151 w 679552"/>
                <a:gd name="connsiteY8" fmla="*/ 424097 h 677693"/>
                <a:gd name="connsiteX9" fmla="*/ 462920 w 679552"/>
                <a:gd name="connsiteY9" fmla="*/ 461031 h 677693"/>
                <a:gd name="connsiteX10" fmla="*/ 425986 w 679552"/>
                <a:gd name="connsiteY10" fmla="*/ 460799 h 677693"/>
                <a:gd name="connsiteX11" fmla="*/ 339975 w 679552"/>
                <a:gd name="connsiteY11" fmla="*/ 374787 h 677693"/>
                <a:gd name="connsiteX12" fmla="*/ 253965 w 679552"/>
                <a:gd name="connsiteY12" fmla="*/ 460797 h 677693"/>
                <a:gd name="connsiteX13" fmla="*/ 253955 w 679552"/>
                <a:gd name="connsiteY13" fmla="*/ 460807 h 677693"/>
                <a:gd name="connsiteX14" fmla="*/ 217030 w 679552"/>
                <a:gd name="connsiteY14" fmla="*/ 460797 h 677693"/>
                <a:gd name="connsiteX15" fmla="*/ 217022 w 679552"/>
                <a:gd name="connsiteY15" fmla="*/ 460789 h 677693"/>
                <a:gd name="connsiteX16" fmla="*/ 217029 w 679552"/>
                <a:gd name="connsiteY16" fmla="*/ 423864 h 677693"/>
                <a:gd name="connsiteX17" fmla="*/ 303040 w 679552"/>
                <a:gd name="connsiteY17" fmla="*/ 337853 h 677693"/>
                <a:gd name="connsiteX18" fmla="*/ 217030 w 679552"/>
                <a:gd name="connsiteY18" fmla="*/ 251842 h 677693"/>
                <a:gd name="connsiteX19" fmla="*/ 217030 w 679552"/>
                <a:gd name="connsiteY19" fmla="*/ 215140 h 677693"/>
                <a:gd name="connsiteX20" fmla="*/ 235448 w 679552"/>
                <a:gd name="connsiteY20" fmla="*/ 207375 h 677693"/>
                <a:gd name="connsiteX21" fmla="*/ 340271 w 679552"/>
                <a:gd name="connsiteY21" fmla="*/ 0 h 677693"/>
                <a:gd name="connsiteX22" fmla="*/ 679524 w 679552"/>
                <a:gd name="connsiteY22" fmla="*/ 337849 h 677693"/>
                <a:gd name="connsiteX23" fmla="*/ 154920 w 679552"/>
                <a:gd name="connsiteY23" fmla="*/ 622784 h 677693"/>
                <a:gd name="connsiteX24" fmla="*/ 147394 w 679552"/>
                <a:gd name="connsiteY24" fmla="*/ 587359 h 677693"/>
                <a:gd name="connsiteX25" fmla="*/ 183385 w 679552"/>
                <a:gd name="connsiteY25" fmla="*/ 578962 h 677693"/>
                <a:gd name="connsiteX26" fmla="*/ 339310 w 679552"/>
                <a:gd name="connsiteY26" fmla="*/ 625169 h 677693"/>
                <a:gd name="connsiteX27" fmla="*/ 626958 w 679552"/>
                <a:gd name="connsiteY27" fmla="*/ 338189 h 677693"/>
                <a:gd name="connsiteX28" fmla="*/ 339978 w 679552"/>
                <a:gd name="connsiteY28" fmla="*/ 50541 h 677693"/>
                <a:gd name="connsiteX29" fmla="*/ 98853 w 679552"/>
                <a:gd name="connsiteY29" fmla="*/ 494455 h 677693"/>
                <a:gd name="connsiteX30" fmla="*/ 98869 w 679552"/>
                <a:gd name="connsiteY30" fmla="*/ 494479 h 677693"/>
                <a:gd name="connsiteX31" fmla="*/ 91150 w 679552"/>
                <a:gd name="connsiteY31" fmla="*/ 530586 h 677693"/>
                <a:gd name="connsiteX32" fmla="*/ 421 w 679552"/>
                <a:gd name="connsiteY32" fmla="*/ 337855 h 677693"/>
                <a:gd name="connsiteX33" fmla="*/ 340271 w 679552"/>
                <a:gd name="connsiteY33" fmla="*/ 0 h 677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79552" h="677693">
                  <a:moveTo>
                    <a:pt x="235448" y="207375"/>
                  </a:moveTo>
                  <a:cubicBezTo>
                    <a:pt x="242132" y="207333"/>
                    <a:pt x="248832" y="209840"/>
                    <a:pt x="253963" y="214907"/>
                  </a:cubicBezTo>
                  <a:lnTo>
                    <a:pt x="339975" y="300919"/>
                  </a:lnTo>
                  <a:lnTo>
                    <a:pt x="425986" y="214909"/>
                  </a:lnTo>
                  <a:cubicBezTo>
                    <a:pt x="436158" y="204864"/>
                    <a:pt x="452515" y="204864"/>
                    <a:pt x="462687" y="214908"/>
                  </a:cubicBezTo>
                  <a:cubicBezTo>
                    <a:pt x="472951" y="225043"/>
                    <a:pt x="473055" y="241578"/>
                    <a:pt x="462920" y="251842"/>
                  </a:cubicBezTo>
                  <a:lnTo>
                    <a:pt x="376909" y="337853"/>
                  </a:lnTo>
                  <a:lnTo>
                    <a:pt x="462919" y="423864"/>
                  </a:lnTo>
                  <a:cubicBezTo>
                    <a:pt x="462997" y="423941"/>
                    <a:pt x="463074" y="424019"/>
                    <a:pt x="463151" y="424097"/>
                  </a:cubicBezTo>
                  <a:cubicBezTo>
                    <a:pt x="473286" y="434360"/>
                    <a:pt x="473183" y="450896"/>
                    <a:pt x="462920" y="461031"/>
                  </a:cubicBezTo>
                  <a:cubicBezTo>
                    <a:pt x="452657" y="471166"/>
                    <a:pt x="436121" y="471062"/>
                    <a:pt x="425986" y="460799"/>
                  </a:cubicBezTo>
                  <a:lnTo>
                    <a:pt x="339975" y="374787"/>
                  </a:lnTo>
                  <a:lnTo>
                    <a:pt x="253965" y="460797"/>
                  </a:lnTo>
                  <a:cubicBezTo>
                    <a:pt x="253961" y="460801"/>
                    <a:pt x="253958" y="460804"/>
                    <a:pt x="253955" y="460807"/>
                  </a:cubicBezTo>
                  <a:cubicBezTo>
                    <a:pt x="243756" y="471001"/>
                    <a:pt x="227224" y="470996"/>
                    <a:pt x="217030" y="460797"/>
                  </a:cubicBezTo>
                  <a:cubicBezTo>
                    <a:pt x="217027" y="460795"/>
                    <a:pt x="217025" y="460792"/>
                    <a:pt x="217022" y="460789"/>
                  </a:cubicBezTo>
                  <a:cubicBezTo>
                    <a:pt x="206827" y="450591"/>
                    <a:pt x="206830" y="434059"/>
                    <a:pt x="217029" y="423864"/>
                  </a:cubicBezTo>
                  <a:lnTo>
                    <a:pt x="303040" y="337853"/>
                  </a:lnTo>
                  <a:lnTo>
                    <a:pt x="217030" y="251842"/>
                  </a:lnTo>
                  <a:cubicBezTo>
                    <a:pt x="206985" y="241670"/>
                    <a:pt x="206985" y="225313"/>
                    <a:pt x="217030" y="215140"/>
                  </a:cubicBezTo>
                  <a:cubicBezTo>
                    <a:pt x="222097" y="210009"/>
                    <a:pt x="228765" y="207417"/>
                    <a:pt x="235448" y="207375"/>
                  </a:cubicBezTo>
                  <a:close/>
                  <a:moveTo>
                    <a:pt x="340271" y="0"/>
                  </a:moveTo>
                  <a:cubicBezTo>
                    <a:pt x="505504" y="16"/>
                    <a:pt x="670636" y="112649"/>
                    <a:pt x="679524" y="337849"/>
                  </a:cubicBezTo>
                  <a:cubicBezTo>
                    <a:pt x="682948" y="603340"/>
                    <a:pt x="375277" y="769880"/>
                    <a:pt x="154920" y="622784"/>
                  </a:cubicBezTo>
                  <a:cubicBezTo>
                    <a:pt x="143310" y="614910"/>
                    <a:pt x="139988" y="599273"/>
                    <a:pt x="147394" y="587359"/>
                  </a:cubicBezTo>
                  <a:cubicBezTo>
                    <a:pt x="155014" y="575102"/>
                    <a:pt x="171127" y="571342"/>
                    <a:pt x="183385" y="578962"/>
                  </a:cubicBezTo>
                  <a:cubicBezTo>
                    <a:pt x="229825" y="609059"/>
                    <a:pt x="283970" y="625105"/>
                    <a:pt x="339310" y="625169"/>
                  </a:cubicBezTo>
                  <a:cubicBezTo>
                    <a:pt x="497989" y="625353"/>
                    <a:pt x="626774" y="496868"/>
                    <a:pt x="626958" y="338189"/>
                  </a:cubicBezTo>
                  <a:cubicBezTo>
                    <a:pt x="627143" y="179510"/>
                    <a:pt x="498657" y="50726"/>
                    <a:pt x="339978" y="50541"/>
                  </a:cubicBezTo>
                  <a:cubicBezTo>
                    <a:pt x="115322" y="47633"/>
                    <a:pt x="-25569" y="308009"/>
                    <a:pt x="98853" y="494455"/>
                  </a:cubicBezTo>
                  <a:cubicBezTo>
                    <a:pt x="98859" y="494463"/>
                    <a:pt x="98864" y="494471"/>
                    <a:pt x="98869" y="494479"/>
                  </a:cubicBezTo>
                  <a:cubicBezTo>
                    <a:pt x="106708" y="506581"/>
                    <a:pt x="103252" y="522747"/>
                    <a:pt x="91150" y="530586"/>
                  </a:cubicBezTo>
                  <a:cubicBezTo>
                    <a:pt x="35708" y="563843"/>
                    <a:pt x="-4591" y="375401"/>
                    <a:pt x="421" y="337855"/>
                  </a:cubicBezTo>
                  <a:cubicBezTo>
                    <a:pt x="9708" y="112586"/>
                    <a:pt x="175039" y="-16"/>
                    <a:pt x="340271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260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I" sz="200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CC0B64A-612D-2D87-5415-B6648F33391E}"/>
                </a:ext>
              </a:extLst>
            </p:cNvPr>
            <p:cNvSpPr/>
            <p:nvPr/>
          </p:nvSpPr>
          <p:spPr>
            <a:xfrm>
              <a:off x="5518008" y="5402350"/>
              <a:ext cx="253708" cy="253983"/>
            </a:xfrm>
            <a:custGeom>
              <a:avLst/>
              <a:gdLst>
                <a:gd name="connsiteX0" fmla="*/ 495027 w 678655"/>
                <a:gd name="connsiteY0" fmla="*/ 209329 h 679390"/>
                <a:gd name="connsiteX1" fmla="*/ 513120 w 678655"/>
                <a:gd name="connsiteY1" fmla="*/ 216609 h 679390"/>
                <a:gd name="connsiteX2" fmla="*/ 513870 w 678655"/>
                <a:gd name="connsiteY2" fmla="*/ 253543 h 679390"/>
                <a:gd name="connsiteX3" fmla="*/ 304914 w 678655"/>
                <a:gd name="connsiteY3" fmla="*/ 462499 h 679390"/>
                <a:gd name="connsiteX4" fmla="*/ 304904 w 678655"/>
                <a:gd name="connsiteY4" fmla="*/ 462509 h 679390"/>
                <a:gd name="connsiteX5" fmla="*/ 267980 w 678655"/>
                <a:gd name="connsiteY5" fmla="*/ 462499 h 679390"/>
                <a:gd name="connsiteX6" fmla="*/ 163502 w 678655"/>
                <a:gd name="connsiteY6" fmla="*/ 358021 h 679390"/>
                <a:gd name="connsiteX7" fmla="*/ 163500 w 678655"/>
                <a:gd name="connsiteY7" fmla="*/ 321818 h 679390"/>
                <a:gd name="connsiteX8" fmla="*/ 200435 w 678655"/>
                <a:gd name="connsiteY8" fmla="*/ 321086 h 679390"/>
                <a:gd name="connsiteX9" fmla="*/ 286446 w 678655"/>
                <a:gd name="connsiteY9" fmla="*/ 407097 h 679390"/>
                <a:gd name="connsiteX10" fmla="*/ 476935 w 678655"/>
                <a:gd name="connsiteY10" fmla="*/ 216609 h 679390"/>
                <a:gd name="connsiteX11" fmla="*/ 495027 w 678655"/>
                <a:gd name="connsiteY11" fmla="*/ 209329 h 679390"/>
                <a:gd name="connsiteX12" fmla="*/ 338685 w 678655"/>
                <a:gd name="connsiteY12" fmla="*/ 0 h 679390"/>
                <a:gd name="connsiteX13" fmla="*/ 523742 w 678655"/>
                <a:gd name="connsiteY13" fmla="*/ 54624 h 679390"/>
                <a:gd name="connsiteX14" fmla="*/ 531384 w 678655"/>
                <a:gd name="connsiteY14" fmla="*/ 90608 h 679390"/>
                <a:gd name="connsiteX15" fmla="*/ 495275 w 678655"/>
                <a:gd name="connsiteY15" fmla="*/ 98445 h 679390"/>
                <a:gd name="connsiteX16" fmla="*/ 338690 w 678655"/>
                <a:gd name="connsiteY16" fmla="*/ 52242 h 679390"/>
                <a:gd name="connsiteX17" fmla="*/ 97563 w 678655"/>
                <a:gd name="connsiteY17" fmla="*/ 496153 h 679390"/>
                <a:gd name="connsiteX18" fmla="*/ 579805 w 678655"/>
                <a:gd name="connsiteY18" fmla="*/ 182951 h 679390"/>
                <a:gd name="connsiteX19" fmla="*/ 579790 w 678655"/>
                <a:gd name="connsiteY19" fmla="*/ 182929 h 679390"/>
                <a:gd name="connsiteX20" fmla="*/ 587508 w 678655"/>
                <a:gd name="connsiteY20" fmla="*/ 146818 h 679390"/>
                <a:gd name="connsiteX21" fmla="*/ 678234 w 678655"/>
                <a:gd name="connsiteY21" fmla="*/ 339548 h 679390"/>
                <a:gd name="connsiteX22" fmla="*/ 153629 w 678655"/>
                <a:gd name="connsiteY22" fmla="*/ 624482 h 679390"/>
                <a:gd name="connsiteX23" fmla="*/ 338685 w 678655"/>
                <a:gd name="connsiteY23" fmla="*/ 0 h 679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78655" h="679390">
                  <a:moveTo>
                    <a:pt x="495027" y="209329"/>
                  </a:moveTo>
                  <a:cubicBezTo>
                    <a:pt x="501547" y="209329"/>
                    <a:pt x="508065" y="211756"/>
                    <a:pt x="513120" y="216609"/>
                  </a:cubicBezTo>
                  <a:cubicBezTo>
                    <a:pt x="523526" y="226601"/>
                    <a:pt x="523862" y="243137"/>
                    <a:pt x="513870" y="253543"/>
                  </a:cubicBezTo>
                  <a:lnTo>
                    <a:pt x="304914" y="462499"/>
                  </a:lnTo>
                  <a:cubicBezTo>
                    <a:pt x="304911" y="462502"/>
                    <a:pt x="304907" y="462506"/>
                    <a:pt x="304904" y="462509"/>
                  </a:cubicBezTo>
                  <a:cubicBezTo>
                    <a:pt x="294705" y="472703"/>
                    <a:pt x="278173" y="472698"/>
                    <a:pt x="267980" y="462499"/>
                  </a:cubicBezTo>
                  <a:lnTo>
                    <a:pt x="163502" y="358021"/>
                  </a:lnTo>
                  <a:cubicBezTo>
                    <a:pt x="153783" y="347910"/>
                    <a:pt x="153782" y="331929"/>
                    <a:pt x="163500" y="321818"/>
                  </a:cubicBezTo>
                  <a:cubicBezTo>
                    <a:pt x="173497" y="311416"/>
                    <a:pt x="190033" y="311089"/>
                    <a:pt x="200435" y="321086"/>
                  </a:cubicBezTo>
                  <a:lnTo>
                    <a:pt x="286446" y="407097"/>
                  </a:lnTo>
                  <a:lnTo>
                    <a:pt x="476935" y="216609"/>
                  </a:lnTo>
                  <a:cubicBezTo>
                    <a:pt x="481990" y="211756"/>
                    <a:pt x="488509" y="209329"/>
                    <a:pt x="495027" y="209329"/>
                  </a:cubicBezTo>
                  <a:close/>
                  <a:moveTo>
                    <a:pt x="338685" y="0"/>
                  </a:moveTo>
                  <a:cubicBezTo>
                    <a:pt x="404359" y="-94"/>
                    <a:pt x="468646" y="18882"/>
                    <a:pt x="523742" y="54624"/>
                  </a:cubicBezTo>
                  <a:cubicBezTo>
                    <a:pt x="535732" y="62489"/>
                    <a:pt x="539143" y="78549"/>
                    <a:pt x="531384" y="90608"/>
                  </a:cubicBezTo>
                  <a:cubicBezTo>
                    <a:pt x="523577" y="102744"/>
                    <a:pt x="507410" y="106252"/>
                    <a:pt x="495275" y="98445"/>
                  </a:cubicBezTo>
                  <a:cubicBezTo>
                    <a:pt x="448658" y="68199"/>
                    <a:pt x="394259" y="52147"/>
                    <a:pt x="338690" y="52242"/>
                  </a:cubicBezTo>
                  <a:cubicBezTo>
                    <a:pt x="114025" y="49343"/>
                    <a:pt x="-26851" y="309693"/>
                    <a:pt x="97563" y="496153"/>
                  </a:cubicBezTo>
                  <a:cubicBezTo>
                    <a:pt x="317372" y="807300"/>
                    <a:pt x="774471" y="510721"/>
                    <a:pt x="579805" y="182951"/>
                  </a:cubicBezTo>
                  <a:cubicBezTo>
                    <a:pt x="579800" y="182944"/>
                    <a:pt x="579795" y="182937"/>
                    <a:pt x="579790" y="182929"/>
                  </a:cubicBezTo>
                  <a:cubicBezTo>
                    <a:pt x="571950" y="170826"/>
                    <a:pt x="575405" y="154659"/>
                    <a:pt x="587508" y="146818"/>
                  </a:cubicBezTo>
                  <a:cubicBezTo>
                    <a:pt x="642949" y="113563"/>
                    <a:pt x="683249" y="302005"/>
                    <a:pt x="678234" y="339548"/>
                  </a:cubicBezTo>
                  <a:cubicBezTo>
                    <a:pt x="681649" y="605048"/>
                    <a:pt x="374004" y="771572"/>
                    <a:pt x="153629" y="624482"/>
                  </a:cubicBezTo>
                  <a:cubicBezTo>
                    <a:pt x="-127413" y="440789"/>
                    <a:pt x="2392" y="1296"/>
                    <a:pt x="338685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260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VI" sz="2000"/>
            </a:p>
          </p:txBody>
        </p:sp>
      </p:grpSp>
    </p:spTree>
    <p:extLst>
      <p:ext uri="{BB962C8B-B14F-4D97-AF65-F5344CB8AC3E}">
        <p14:creationId xmlns:p14="http://schemas.microsoft.com/office/powerpoint/2010/main" val="16908942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Best Practices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400" dirty="0"/>
              <a:t>Be specific</a:t>
            </a:r>
          </a:p>
          <a:p>
            <a:r>
              <a:rPr sz="2400" dirty="0"/>
              <a:t>Use structure</a:t>
            </a:r>
            <a:endParaRPr lang="en-CA" sz="2400" dirty="0"/>
          </a:p>
          <a:p>
            <a:r>
              <a:rPr lang="en-CA" sz="2400" dirty="0"/>
              <a:t>Define Output Format</a:t>
            </a:r>
          </a:p>
          <a:p>
            <a:r>
              <a:rPr lang="en-US" sz="2400" dirty="0"/>
              <a:t>Break Complex Tasks into Steps</a:t>
            </a:r>
            <a:endParaRPr lang="en-CA" sz="2400" dirty="0"/>
          </a:p>
          <a:p>
            <a:r>
              <a:rPr lang="en-CA" sz="2400" dirty="0"/>
              <a:t>Use Examples (Few-shot prompting)</a:t>
            </a:r>
          </a:p>
          <a:p>
            <a:r>
              <a:rPr lang="en-CA" sz="2400" dirty="0"/>
              <a:t>Assign a Role</a:t>
            </a:r>
            <a:endParaRPr sz="2400" dirty="0"/>
          </a:p>
          <a:p>
            <a:r>
              <a:rPr sz="2400" dirty="0"/>
              <a:t>Iterate</a:t>
            </a:r>
            <a:r>
              <a:rPr lang="en-CA" sz="2400" dirty="0"/>
              <a:t> and Refine</a:t>
            </a:r>
          </a:p>
          <a:p>
            <a:r>
              <a:rPr lang="en-CA" sz="2400" dirty="0"/>
              <a:t>Provide context</a:t>
            </a:r>
          </a:p>
          <a:p>
            <a:r>
              <a:rPr lang="en-CA" sz="2400" dirty="0"/>
              <a:t>Avoid Overloading</a:t>
            </a:r>
          </a:p>
          <a:p>
            <a:endParaRPr lang="en-CA" sz="2400" dirty="0"/>
          </a:p>
          <a:p>
            <a:endParaRPr sz="24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3B2C0-C950-D32B-1EFC-24FD4CD95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Special Prompts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C03CD3-ACA4-65FE-2662-95C3FC7F1F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/human: Talk like humans</a:t>
            </a:r>
          </a:p>
          <a:p>
            <a:r>
              <a:rPr lang="en-CA" dirty="0"/>
              <a:t>EL5: Teach 5 year-old child </a:t>
            </a:r>
          </a:p>
          <a:p>
            <a:r>
              <a:rPr lang="en-CA" dirty="0"/>
              <a:t>EL10: Teach 10 year-old child</a:t>
            </a:r>
          </a:p>
          <a:p>
            <a:r>
              <a:rPr lang="en-CA" dirty="0"/>
              <a:t>TLDR: Brief Answer</a:t>
            </a:r>
          </a:p>
          <a:p>
            <a:r>
              <a:rPr lang="en-CA" dirty="0" err="1"/>
              <a:t>Listify</a:t>
            </a:r>
            <a:r>
              <a:rPr lang="en-CA" dirty="0"/>
              <a:t>: Produce structured list. </a:t>
            </a:r>
          </a:p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333206-379C-2F65-428C-90D4AEE9E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226647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EAD2E-BA2C-E7E2-A2AB-867D53048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Prompts to better outputs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B7FFEB-2EC8-815C-B2EC-486BB40E8C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dirty="0"/>
              <a:t>Please ensure that you have used authentic and reliable sources of information before responding.</a:t>
            </a:r>
          </a:p>
          <a:p>
            <a:r>
              <a:rPr lang="en-CA" sz="2400" dirty="0"/>
              <a:t>Please filter out all irrelevant or low-quality content, and conduct self-editing to avoid any errors or biases.</a:t>
            </a:r>
          </a:p>
          <a:p>
            <a:r>
              <a:rPr lang="en-CA" sz="2400" dirty="0"/>
              <a:t>Please ensure that your response leads to a </a:t>
            </a:r>
            <a:r>
              <a:rPr lang="en-CA" sz="2400" b="1" dirty="0"/>
              <a:t>useful and clear conclusion</a:t>
            </a:r>
            <a:r>
              <a:rPr lang="en-CA" sz="2400" dirty="0"/>
              <a:t>, without any unnecessary words.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17E5C4-E52C-7107-1B04-23D049D13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1464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518A4-03D1-B9AB-C066-E4CDD241E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Prompts to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F1CDB-9029-CD8E-2605-783545B53B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000" dirty="0"/>
              <a:t>You are my chief strategist, embodying Naval’s mindset, and serve as a top-tier strategic expert and coach.</a:t>
            </a:r>
          </a:p>
          <a:p>
            <a:r>
              <a:rPr lang="en-CA" sz="2000" dirty="0"/>
              <a:t>Please guide me quickly to gain a thorough understanding of a new industry, combining deliberate practice with core methods of effective learning.</a:t>
            </a:r>
          </a:p>
          <a:p>
            <a:r>
              <a:rPr lang="en-CA" sz="2000" dirty="0"/>
              <a:t>Afterwards, I will outline the </a:t>
            </a:r>
            <a:r>
              <a:rPr lang="en-CA" sz="2000" b="1" dirty="0"/>
              <a:t>areas</a:t>
            </a:r>
            <a:r>
              <a:rPr lang="en-CA" sz="2000" dirty="0"/>
              <a:t> I wish to study, my </a:t>
            </a:r>
            <a:r>
              <a:rPr lang="en-CA" sz="2000" b="1" dirty="0"/>
              <a:t>goals</a:t>
            </a:r>
            <a:r>
              <a:rPr lang="en-CA" sz="2000" dirty="0"/>
              <a:t>, my current </a:t>
            </a:r>
            <a:r>
              <a:rPr lang="en-CA" sz="2000" b="1" dirty="0"/>
              <a:t>foundation</a:t>
            </a:r>
            <a:r>
              <a:rPr lang="en-CA" sz="2000" dirty="0"/>
              <a:t>, and the amount of </a:t>
            </a:r>
            <a:r>
              <a:rPr lang="en-CA" sz="2000" b="1" dirty="0"/>
              <a:t>energy</a:t>
            </a:r>
            <a:r>
              <a:rPr lang="en-CA" sz="2000" dirty="0"/>
              <a:t> I have available each day.</a:t>
            </a:r>
          </a:p>
          <a:p>
            <a:r>
              <a:rPr lang="en-CA" sz="2000" dirty="0"/>
              <a:t>Please provide me with a detailed, actionable, and personalized plan that is easy to follow, so I can quickly get started.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07C67E-D807-7F95-77D2-E875432C5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957943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01220-6779-BDBF-A0E8-7963CF091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Limitations of Prompt Engineering</a:t>
            </a: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E214D5-D65E-1B10-E5A3-D8A9F3FF1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35</a:t>
            </a:fld>
            <a:endParaRPr lang="en-US" altLang="zh-CN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4D4FB33-896F-6195-0BA9-AFFBDF23B131}"/>
              </a:ext>
            </a:extLst>
          </p:cNvPr>
          <p:cNvGrpSpPr/>
          <p:nvPr/>
        </p:nvGrpSpPr>
        <p:grpSpPr>
          <a:xfrm>
            <a:off x="762000" y="1786456"/>
            <a:ext cx="7620000" cy="4449653"/>
            <a:chOff x="714943" y="1782052"/>
            <a:chExt cx="6490348" cy="444965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741E0E1-0037-86B0-FFE0-3546AF3EBE61}"/>
                </a:ext>
              </a:extLst>
            </p:cNvPr>
            <p:cNvSpPr txBox="1"/>
            <p:nvPr/>
          </p:nvSpPr>
          <p:spPr>
            <a:xfrm>
              <a:off x="714943" y="2138563"/>
              <a:ext cx="236341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Questrial" pitchFamily="2" charset="0"/>
                  <a:ea typeface="Questrial" pitchFamily="2" charset="0"/>
                  <a:cs typeface="Questrial" pitchFamily="2" charset="0"/>
                </a:rPr>
                <a:t>Model Dependency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ED0D36C-A4EE-49FE-35D0-BDE02713ADFA}"/>
                </a:ext>
              </a:extLst>
            </p:cNvPr>
            <p:cNvSpPr txBox="1"/>
            <p:nvPr/>
          </p:nvSpPr>
          <p:spPr>
            <a:xfrm>
              <a:off x="714943" y="1782052"/>
              <a:ext cx="6511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Questrial" pitchFamily="2" charset="0"/>
                  <a:ea typeface="Questrial" pitchFamily="2" charset="0"/>
                  <a:cs typeface="Questrial" pitchFamily="2" charset="0"/>
                </a:rPr>
                <a:t>01.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0D6052C-DC94-B400-C95F-3B8DEDB35877}"/>
                </a:ext>
              </a:extLst>
            </p:cNvPr>
            <p:cNvSpPr txBox="1"/>
            <p:nvPr/>
          </p:nvSpPr>
          <p:spPr>
            <a:xfrm>
              <a:off x="714943" y="3369574"/>
              <a:ext cx="23634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Questrial" pitchFamily="2" charset="0"/>
                  <a:ea typeface="Questrial" pitchFamily="2" charset="0"/>
                  <a:cs typeface="Questrial" pitchFamily="2" charset="0"/>
                </a:rPr>
                <a:t>Lack of Full Control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91559BF-3B0E-3205-32B0-2EA48BB485C9}"/>
                </a:ext>
              </a:extLst>
            </p:cNvPr>
            <p:cNvSpPr txBox="1"/>
            <p:nvPr/>
          </p:nvSpPr>
          <p:spPr>
            <a:xfrm>
              <a:off x="714943" y="3013063"/>
              <a:ext cx="6511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Questrial" pitchFamily="2" charset="0"/>
                  <a:ea typeface="Questrial" pitchFamily="2" charset="0"/>
                  <a:cs typeface="Questrial" pitchFamily="2" charset="0"/>
                </a:rPr>
                <a:t>02.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7D159E2-D900-FADC-ECCC-9B84C7FA5D8D}"/>
                </a:ext>
              </a:extLst>
            </p:cNvPr>
            <p:cNvSpPr txBox="1"/>
            <p:nvPr/>
          </p:nvSpPr>
          <p:spPr>
            <a:xfrm>
              <a:off x="714943" y="4600585"/>
              <a:ext cx="236341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Questrial" pitchFamily="2" charset="0"/>
                  <a:ea typeface="Questrial" pitchFamily="2" charset="0"/>
                  <a:cs typeface="Questrial" pitchFamily="2" charset="0"/>
                </a:rPr>
                <a:t>Trial-&amp;-Error Process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48849EE-894F-46AE-E340-DBE906146D4A}"/>
                </a:ext>
              </a:extLst>
            </p:cNvPr>
            <p:cNvSpPr txBox="1"/>
            <p:nvPr/>
          </p:nvSpPr>
          <p:spPr>
            <a:xfrm>
              <a:off x="714943" y="4244074"/>
              <a:ext cx="6511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Questrial" pitchFamily="2" charset="0"/>
                  <a:ea typeface="Questrial" pitchFamily="2" charset="0"/>
                  <a:cs typeface="Questrial" pitchFamily="2" charset="0"/>
                </a:rPr>
                <a:t>03.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70B3F97-0C03-FDA4-80F8-681BECDEC906}"/>
                </a:ext>
              </a:extLst>
            </p:cNvPr>
            <p:cNvSpPr txBox="1"/>
            <p:nvPr/>
          </p:nvSpPr>
          <p:spPr>
            <a:xfrm>
              <a:off x="714943" y="5831595"/>
              <a:ext cx="23634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Questrial" pitchFamily="2" charset="0"/>
                  <a:ea typeface="Questrial" pitchFamily="2" charset="0"/>
                  <a:cs typeface="Questrial" pitchFamily="2" charset="0"/>
                </a:rPr>
                <a:t>Context Limitations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CEC0472-C238-0B24-C4FF-F2E811484B49}"/>
                </a:ext>
              </a:extLst>
            </p:cNvPr>
            <p:cNvSpPr txBox="1"/>
            <p:nvPr/>
          </p:nvSpPr>
          <p:spPr>
            <a:xfrm>
              <a:off x="714943" y="5475084"/>
              <a:ext cx="6511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Questrial" pitchFamily="2" charset="0"/>
                  <a:ea typeface="Questrial" pitchFamily="2" charset="0"/>
                  <a:cs typeface="Questrial" pitchFamily="2" charset="0"/>
                </a:rPr>
                <a:t>04.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6543FFB-8E8B-8BD3-4BC3-082BB12F9741}"/>
                </a:ext>
              </a:extLst>
            </p:cNvPr>
            <p:cNvSpPr txBox="1"/>
            <p:nvPr/>
          </p:nvSpPr>
          <p:spPr>
            <a:xfrm>
              <a:off x="4198399" y="2138563"/>
              <a:ext cx="28432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Questrial" pitchFamily="2" charset="0"/>
                  <a:ea typeface="Questrial" pitchFamily="2" charset="0"/>
                  <a:cs typeface="Questrial" pitchFamily="2" charset="0"/>
                </a:rPr>
                <a:t>Bias &amp; Hallucination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CDF8D16-E9F7-C38C-4A05-8ADAF26EC14F}"/>
                </a:ext>
              </a:extLst>
            </p:cNvPr>
            <p:cNvSpPr txBox="1"/>
            <p:nvPr/>
          </p:nvSpPr>
          <p:spPr>
            <a:xfrm>
              <a:off x="4198399" y="1782052"/>
              <a:ext cx="78331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Questrial" pitchFamily="2" charset="0"/>
                  <a:ea typeface="Questrial" pitchFamily="2" charset="0"/>
                  <a:cs typeface="Questrial" pitchFamily="2" charset="0"/>
                </a:rPr>
                <a:t>05.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90C66FE-F6D6-169C-5F4C-DE60A7507F33}"/>
                </a:ext>
              </a:extLst>
            </p:cNvPr>
            <p:cNvSpPr txBox="1"/>
            <p:nvPr/>
          </p:nvSpPr>
          <p:spPr>
            <a:xfrm>
              <a:off x="4198399" y="3369574"/>
              <a:ext cx="28432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Questrial" pitchFamily="2" charset="0"/>
                  <a:ea typeface="Questrial" pitchFamily="2" charset="0"/>
                  <a:cs typeface="Questrial" pitchFamily="2" charset="0"/>
                </a:rPr>
                <a:t>Non-Transferability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52E71EF-A86C-6F1F-98F1-2E7629D5E1FC}"/>
                </a:ext>
              </a:extLst>
            </p:cNvPr>
            <p:cNvSpPr txBox="1"/>
            <p:nvPr/>
          </p:nvSpPr>
          <p:spPr>
            <a:xfrm>
              <a:off x="4198399" y="3013063"/>
              <a:ext cx="78331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Questrial" pitchFamily="2" charset="0"/>
                  <a:ea typeface="Questrial" pitchFamily="2" charset="0"/>
                  <a:cs typeface="Questrial" pitchFamily="2" charset="0"/>
                </a:rPr>
                <a:t>06.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6CD2281-F286-D42E-964B-0EEB838A668F}"/>
                </a:ext>
              </a:extLst>
            </p:cNvPr>
            <p:cNvSpPr txBox="1"/>
            <p:nvPr/>
          </p:nvSpPr>
          <p:spPr>
            <a:xfrm>
              <a:off x="4198398" y="4600585"/>
              <a:ext cx="30068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Questrial" pitchFamily="2" charset="0"/>
                  <a:ea typeface="Questrial" pitchFamily="2" charset="0"/>
                  <a:cs typeface="Questrial" pitchFamily="2" charset="0"/>
                </a:rPr>
                <a:t>Requires Human Judgment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3C97110-FCAD-44BA-B0E5-643E70EE95C2}"/>
                </a:ext>
              </a:extLst>
            </p:cNvPr>
            <p:cNvSpPr txBox="1"/>
            <p:nvPr/>
          </p:nvSpPr>
          <p:spPr>
            <a:xfrm>
              <a:off x="4198399" y="4244074"/>
              <a:ext cx="78330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Questrial" pitchFamily="2" charset="0"/>
                  <a:ea typeface="Questrial" pitchFamily="2" charset="0"/>
                  <a:cs typeface="Questrial" pitchFamily="2" charset="0"/>
                </a:rPr>
                <a:t>07.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917147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96816-B415-3BE8-0A78-9CC54F777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Future of Prompt Engineering</a:t>
            </a: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30BD2C-14E5-3CEC-0A62-8C1414914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36</a:t>
            </a:fld>
            <a:endParaRPr lang="en-US" altLang="zh-CN"/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E684EC37-4093-46D9-8143-4CE4575C24ED}"/>
              </a:ext>
            </a:extLst>
          </p:cNvPr>
          <p:cNvSpPr txBox="1">
            <a:spLocks/>
          </p:cNvSpPr>
          <p:nvPr/>
        </p:nvSpPr>
        <p:spPr bwMode="auto">
          <a:xfrm>
            <a:off x="635431" y="295049"/>
            <a:ext cx="1114881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Verdana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endParaRPr lang="en-VI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158EC15-A91D-6A19-036C-952D39994882}"/>
              </a:ext>
            </a:extLst>
          </p:cNvPr>
          <p:cNvGrpSpPr/>
          <p:nvPr/>
        </p:nvGrpSpPr>
        <p:grpSpPr>
          <a:xfrm>
            <a:off x="457201" y="1729377"/>
            <a:ext cx="8077200" cy="4669153"/>
            <a:chOff x="778143" y="1729377"/>
            <a:chExt cx="11006102" cy="473805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B497623-2198-93C2-C4BA-1BFFB60F6492}"/>
                </a:ext>
              </a:extLst>
            </p:cNvPr>
            <p:cNvSpPr txBox="1"/>
            <p:nvPr/>
          </p:nvSpPr>
          <p:spPr>
            <a:xfrm flipH="1">
              <a:off x="778143" y="1729377"/>
              <a:ext cx="11006102" cy="13105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dirty="0">
                  <a:latin typeface="Questrial" pitchFamily="2" charset="0"/>
                  <a:ea typeface="Questrial" pitchFamily="2" charset="0"/>
                  <a:cs typeface="Questrial" pitchFamily="2" charset="0"/>
                </a:rPr>
                <a:t>The future of prompt engineering lies in automation, personalization &amp; deeper multimodal integration. As models evolve, prompt design will shift toward natural interaction, context-awareness, and dynamic adaptability.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A701E75-D28E-26BA-641F-6D75B7B0D1CE}"/>
                </a:ext>
              </a:extLst>
            </p:cNvPr>
            <p:cNvSpPr txBox="1"/>
            <p:nvPr/>
          </p:nvSpPr>
          <p:spPr>
            <a:xfrm flipH="1">
              <a:off x="882688" y="3758312"/>
              <a:ext cx="2793261" cy="13429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Questrial" pitchFamily="2" charset="0"/>
                  <a:ea typeface="Questrial" pitchFamily="2" charset="0"/>
                  <a:cs typeface="Questrial" pitchFamily="2" charset="0"/>
                </a:rPr>
                <a:t>Growth of Prompt Libraries &amp; Templates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12B67B9-CD03-630D-016A-A460F6F6CDC4}"/>
                </a:ext>
              </a:extLst>
            </p:cNvPr>
            <p:cNvSpPr txBox="1"/>
            <p:nvPr/>
          </p:nvSpPr>
          <p:spPr>
            <a:xfrm flipH="1">
              <a:off x="4789988" y="3758312"/>
              <a:ext cx="2982411" cy="13429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Questrial" pitchFamily="2" charset="0"/>
                  <a:ea typeface="Questrial" pitchFamily="2" charset="0"/>
                  <a:cs typeface="Questrial" pitchFamily="2" charset="0"/>
                </a:rPr>
                <a:t>Natural language becomes the new interface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593BC76-8BCB-6956-F79F-FAA76B3416A5}"/>
                </a:ext>
              </a:extLst>
            </p:cNvPr>
            <p:cNvSpPr txBox="1"/>
            <p:nvPr/>
          </p:nvSpPr>
          <p:spPr>
            <a:xfrm flipH="1">
              <a:off x="8886441" y="3758312"/>
              <a:ext cx="2793261" cy="1030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Questrial" pitchFamily="2" charset="0"/>
                  <a:ea typeface="Questrial" pitchFamily="2" charset="0"/>
                  <a:cs typeface="Questrial" pitchFamily="2" charset="0"/>
                </a:rPr>
                <a:t>New careers in Prompt Design &amp; AI Ops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6DD990C-2CD6-5D4D-73BF-096302E93AE6}"/>
                </a:ext>
              </a:extLst>
            </p:cNvPr>
            <p:cNvSpPr txBox="1"/>
            <p:nvPr/>
          </p:nvSpPr>
          <p:spPr>
            <a:xfrm flipH="1">
              <a:off x="3302712" y="5436779"/>
              <a:ext cx="1955088" cy="1030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Questrial" pitchFamily="2" charset="0"/>
                  <a:ea typeface="Questrial" pitchFamily="2" charset="0"/>
                  <a:cs typeface="Questrial" pitchFamily="2" charset="0"/>
                </a:rPr>
                <a:t>Greater focus on AI ethics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D5E45FD-70B8-9CF7-E4DB-03827730BF00}"/>
                </a:ext>
              </a:extLst>
            </p:cNvPr>
            <p:cNvSpPr txBox="1"/>
            <p:nvPr/>
          </p:nvSpPr>
          <p:spPr>
            <a:xfrm flipH="1">
              <a:off x="7164889" y="5436779"/>
              <a:ext cx="2234488" cy="1030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Questrial" pitchFamily="2" charset="0"/>
                  <a:ea typeface="Questrial" pitchFamily="2" charset="0"/>
                  <a:cs typeface="Questrial" pitchFamily="2" charset="0"/>
                </a:rPr>
                <a:t>Embedded in everyday tools</a:t>
              </a: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015CD03-4E0F-E4B3-5C75-5EDEC152E40A}"/>
                </a:ext>
              </a:extLst>
            </p:cNvPr>
            <p:cNvSpPr/>
            <p:nvPr/>
          </p:nvSpPr>
          <p:spPr>
            <a:xfrm>
              <a:off x="5984014" y="3081020"/>
              <a:ext cx="455909" cy="594360"/>
            </a:xfrm>
            <a:custGeom>
              <a:avLst/>
              <a:gdLst>
                <a:gd name="connsiteX0" fmla="*/ 279726 w 455909"/>
                <a:gd name="connsiteY0" fmla="*/ 532898 h 594360"/>
                <a:gd name="connsiteX1" fmla="*/ 269333 w 455909"/>
                <a:gd name="connsiteY1" fmla="*/ 543291 h 594360"/>
                <a:gd name="connsiteX2" fmla="*/ 279726 w 455909"/>
                <a:gd name="connsiteY2" fmla="*/ 553684 h 594360"/>
                <a:gd name="connsiteX3" fmla="*/ 290119 w 455909"/>
                <a:gd name="connsiteY3" fmla="*/ 543291 h 594360"/>
                <a:gd name="connsiteX4" fmla="*/ 279726 w 455909"/>
                <a:gd name="connsiteY4" fmla="*/ 532898 h 594360"/>
                <a:gd name="connsiteX5" fmla="*/ 279726 w 455909"/>
                <a:gd name="connsiteY5" fmla="*/ 515485 h 594360"/>
                <a:gd name="connsiteX6" fmla="*/ 307532 w 455909"/>
                <a:gd name="connsiteY6" fmla="*/ 543291 h 594360"/>
                <a:gd name="connsiteX7" fmla="*/ 279726 w 455909"/>
                <a:gd name="connsiteY7" fmla="*/ 571097 h 594360"/>
                <a:gd name="connsiteX8" fmla="*/ 251920 w 455909"/>
                <a:gd name="connsiteY8" fmla="*/ 543291 h 594360"/>
                <a:gd name="connsiteX9" fmla="*/ 279726 w 455909"/>
                <a:gd name="connsiteY9" fmla="*/ 515485 h 594360"/>
                <a:gd name="connsiteX10" fmla="*/ 155029 w 455909"/>
                <a:gd name="connsiteY10" fmla="*/ 510293 h 594360"/>
                <a:gd name="connsiteX11" fmla="*/ 122276 w 455909"/>
                <a:gd name="connsiteY11" fmla="*/ 544860 h 594360"/>
                <a:gd name="connsiteX12" fmla="*/ 155301 w 455909"/>
                <a:gd name="connsiteY12" fmla="*/ 576947 h 594360"/>
                <a:gd name="connsiteX13" fmla="*/ 405444 w 455909"/>
                <a:gd name="connsiteY13" fmla="*/ 576947 h 594360"/>
                <a:gd name="connsiteX14" fmla="*/ 438491 w 455909"/>
                <a:gd name="connsiteY14" fmla="*/ 543894 h 594360"/>
                <a:gd name="connsiteX15" fmla="*/ 438491 w 455909"/>
                <a:gd name="connsiteY15" fmla="*/ 510293 h 594360"/>
                <a:gd name="connsiteX16" fmla="*/ 215498 w 455909"/>
                <a:gd name="connsiteY16" fmla="*/ 386802 h 594360"/>
                <a:gd name="connsiteX17" fmla="*/ 191972 w 455909"/>
                <a:gd name="connsiteY17" fmla="*/ 400918 h 594360"/>
                <a:gd name="connsiteX18" fmla="*/ 191972 w 455909"/>
                <a:gd name="connsiteY18" fmla="*/ 418295 h 594360"/>
                <a:gd name="connsiteX19" fmla="*/ 194875 w 455909"/>
                <a:gd name="connsiteY19" fmla="*/ 421197 h 594360"/>
                <a:gd name="connsiteX20" fmla="*/ 365870 w 455909"/>
                <a:gd name="connsiteY20" fmla="*/ 421197 h 594360"/>
                <a:gd name="connsiteX21" fmla="*/ 368773 w 455909"/>
                <a:gd name="connsiteY21" fmla="*/ 418295 h 594360"/>
                <a:gd name="connsiteX22" fmla="*/ 368773 w 455909"/>
                <a:gd name="connsiteY22" fmla="*/ 389704 h 594360"/>
                <a:gd name="connsiteX23" fmla="*/ 365870 w 455909"/>
                <a:gd name="connsiteY23" fmla="*/ 386802 h 594360"/>
                <a:gd name="connsiteX24" fmla="*/ 181439 w 455909"/>
                <a:gd name="connsiteY24" fmla="*/ 304771 h 594360"/>
                <a:gd name="connsiteX25" fmla="*/ 178537 w 455909"/>
                <a:gd name="connsiteY25" fmla="*/ 307673 h 594360"/>
                <a:gd name="connsiteX26" fmla="*/ 178537 w 455909"/>
                <a:gd name="connsiteY26" fmla="*/ 322319 h 594360"/>
                <a:gd name="connsiteX27" fmla="*/ 207862 w 455909"/>
                <a:gd name="connsiteY27" fmla="*/ 322319 h 594360"/>
                <a:gd name="connsiteX28" fmla="*/ 227859 w 455909"/>
                <a:gd name="connsiteY28" fmla="*/ 339170 h 594360"/>
                <a:gd name="connsiteX29" fmla="*/ 379306 w 455909"/>
                <a:gd name="connsiteY29" fmla="*/ 339170 h 594360"/>
                <a:gd name="connsiteX30" fmla="*/ 382208 w 455909"/>
                <a:gd name="connsiteY30" fmla="*/ 336268 h 594360"/>
                <a:gd name="connsiteX31" fmla="*/ 382208 w 455909"/>
                <a:gd name="connsiteY31" fmla="*/ 307673 h 594360"/>
                <a:gd name="connsiteX32" fmla="*/ 379306 w 455909"/>
                <a:gd name="connsiteY32" fmla="*/ 304771 h 594360"/>
                <a:gd name="connsiteX33" fmla="*/ 447202 w 455909"/>
                <a:gd name="connsiteY33" fmla="*/ 286256 h 594360"/>
                <a:gd name="connsiteX34" fmla="*/ 455909 w 455909"/>
                <a:gd name="connsiteY34" fmla="*/ 294962 h 594360"/>
                <a:gd name="connsiteX35" fmla="*/ 455909 w 455909"/>
                <a:gd name="connsiteY35" fmla="*/ 417805 h 594360"/>
                <a:gd name="connsiteX36" fmla="*/ 447202 w 455909"/>
                <a:gd name="connsiteY36" fmla="*/ 426511 h 594360"/>
                <a:gd name="connsiteX37" fmla="*/ 438496 w 455909"/>
                <a:gd name="connsiteY37" fmla="*/ 417805 h 594360"/>
                <a:gd name="connsiteX38" fmla="*/ 438496 w 455909"/>
                <a:gd name="connsiteY38" fmla="*/ 294962 h 594360"/>
                <a:gd name="connsiteX39" fmla="*/ 447202 w 455909"/>
                <a:gd name="connsiteY39" fmla="*/ 286256 h 594360"/>
                <a:gd name="connsiteX40" fmla="*/ 338403 w 455909"/>
                <a:gd name="connsiteY40" fmla="*/ 258640 h 594360"/>
                <a:gd name="connsiteX41" fmla="*/ 389862 w 455909"/>
                <a:gd name="connsiteY41" fmla="*/ 258640 h 594360"/>
                <a:gd name="connsiteX42" fmla="*/ 398568 w 455909"/>
                <a:gd name="connsiteY42" fmla="*/ 267346 h 594360"/>
                <a:gd name="connsiteX43" fmla="*/ 389862 w 455909"/>
                <a:gd name="connsiteY43" fmla="*/ 276053 h 594360"/>
                <a:gd name="connsiteX44" fmla="*/ 338403 w 455909"/>
                <a:gd name="connsiteY44" fmla="*/ 276053 h 594360"/>
                <a:gd name="connsiteX45" fmla="*/ 329697 w 455909"/>
                <a:gd name="connsiteY45" fmla="*/ 267346 h 594360"/>
                <a:gd name="connsiteX46" fmla="*/ 338403 w 455909"/>
                <a:gd name="connsiteY46" fmla="*/ 258640 h 594360"/>
                <a:gd name="connsiteX47" fmla="*/ 173303 w 455909"/>
                <a:gd name="connsiteY47" fmla="*/ 258640 h 594360"/>
                <a:gd name="connsiteX48" fmla="*/ 196779 w 455909"/>
                <a:gd name="connsiteY48" fmla="*/ 258640 h 594360"/>
                <a:gd name="connsiteX49" fmla="*/ 205486 w 455909"/>
                <a:gd name="connsiteY49" fmla="*/ 267346 h 594360"/>
                <a:gd name="connsiteX50" fmla="*/ 196779 w 455909"/>
                <a:gd name="connsiteY50" fmla="*/ 276053 h 594360"/>
                <a:gd name="connsiteX51" fmla="*/ 173303 w 455909"/>
                <a:gd name="connsiteY51" fmla="*/ 276053 h 594360"/>
                <a:gd name="connsiteX52" fmla="*/ 164597 w 455909"/>
                <a:gd name="connsiteY52" fmla="*/ 267346 h 594360"/>
                <a:gd name="connsiteX53" fmla="*/ 173303 w 455909"/>
                <a:gd name="connsiteY53" fmla="*/ 258640 h 594360"/>
                <a:gd name="connsiteX54" fmla="*/ 113547 w 455909"/>
                <a:gd name="connsiteY54" fmla="*/ 155079 h 594360"/>
                <a:gd name="connsiteX55" fmla="*/ 122252 w 455909"/>
                <a:gd name="connsiteY55" fmla="*/ 163785 h 594360"/>
                <a:gd name="connsiteX56" fmla="*/ 122252 w 455909"/>
                <a:gd name="connsiteY56" fmla="*/ 323245 h 594360"/>
                <a:gd name="connsiteX57" fmla="*/ 132297 w 455909"/>
                <a:gd name="connsiteY57" fmla="*/ 322319 h 594360"/>
                <a:gd name="connsiteX58" fmla="*/ 161124 w 455909"/>
                <a:gd name="connsiteY58" fmla="*/ 322319 h 594360"/>
                <a:gd name="connsiteX59" fmla="*/ 161124 w 455909"/>
                <a:gd name="connsiteY59" fmla="*/ 307677 h 594360"/>
                <a:gd name="connsiteX60" fmla="*/ 181439 w 455909"/>
                <a:gd name="connsiteY60" fmla="*/ 287362 h 594360"/>
                <a:gd name="connsiteX61" fmla="*/ 379306 w 455909"/>
                <a:gd name="connsiteY61" fmla="*/ 287362 h 594360"/>
                <a:gd name="connsiteX62" fmla="*/ 399621 w 455909"/>
                <a:gd name="connsiteY62" fmla="*/ 307677 h 594360"/>
                <a:gd name="connsiteX63" fmla="*/ 399621 w 455909"/>
                <a:gd name="connsiteY63" fmla="*/ 336268 h 594360"/>
                <a:gd name="connsiteX64" fmla="*/ 379306 w 455909"/>
                <a:gd name="connsiteY64" fmla="*/ 356583 h 594360"/>
                <a:gd name="connsiteX65" fmla="*/ 228118 w 455909"/>
                <a:gd name="connsiteY65" fmla="*/ 356583 h 594360"/>
                <a:gd name="connsiteX66" fmla="*/ 225737 w 455909"/>
                <a:gd name="connsiteY66" fmla="*/ 369389 h 594360"/>
                <a:gd name="connsiteX67" fmla="*/ 365870 w 455909"/>
                <a:gd name="connsiteY67" fmla="*/ 369389 h 594360"/>
                <a:gd name="connsiteX68" fmla="*/ 386185 w 455909"/>
                <a:gd name="connsiteY68" fmla="*/ 389704 h 594360"/>
                <a:gd name="connsiteX69" fmla="*/ 386185 w 455909"/>
                <a:gd name="connsiteY69" fmla="*/ 418295 h 594360"/>
                <a:gd name="connsiteX70" fmla="*/ 365870 w 455909"/>
                <a:gd name="connsiteY70" fmla="*/ 438610 h 594360"/>
                <a:gd name="connsiteX71" fmla="*/ 194875 w 455909"/>
                <a:gd name="connsiteY71" fmla="*/ 438610 h 594360"/>
                <a:gd name="connsiteX72" fmla="*/ 174560 w 455909"/>
                <a:gd name="connsiteY72" fmla="*/ 418295 h 594360"/>
                <a:gd name="connsiteX73" fmla="*/ 174560 w 455909"/>
                <a:gd name="connsiteY73" fmla="*/ 402414 h 594360"/>
                <a:gd name="connsiteX74" fmla="*/ 162711 w 455909"/>
                <a:gd name="connsiteY74" fmla="*/ 402414 h 594360"/>
                <a:gd name="connsiteX75" fmla="*/ 162711 w 455909"/>
                <a:gd name="connsiteY75" fmla="*/ 476556 h 594360"/>
                <a:gd name="connsiteX76" fmla="*/ 160974 w 455909"/>
                <a:gd name="connsiteY76" fmla="*/ 492880 h 594360"/>
                <a:gd name="connsiteX77" fmla="*/ 438496 w 455909"/>
                <a:gd name="connsiteY77" fmla="*/ 492880 h 594360"/>
                <a:gd name="connsiteX78" fmla="*/ 438496 w 455909"/>
                <a:gd name="connsiteY78" fmla="*/ 457483 h 594360"/>
                <a:gd name="connsiteX79" fmla="*/ 447203 w 455909"/>
                <a:gd name="connsiteY79" fmla="*/ 448776 h 594360"/>
                <a:gd name="connsiteX80" fmla="*/ 455909 w 455909"/>
                <a:gd name="connsiteY80" fmla="*/ 457483 h 594360"/>
                <a:gd name="connsiteX81" fmla="*/ 455909 w 455909"/>
                <a:gd name="connsiteY81" fmla="*/ 543894 h 594360"/>
                <a:gd name="connsiteX82" fmla="*/ 405444 w 455909"/>
                <a:gd name="connsiteY82" fmla="*/ 594360 h 594360"/>
                <a:gd name="connsiteX83" fmla="*/ 155301 w 455909"/>
                <a:gd name="connsiteY83" fmla="*/ 594360 h 594360"/>
                <a:gd name="connsiteX84" fmla="*/ 105434 w 455909"/>
                <a:gd name="connsiteY84" fmla="*/ 551653 h 594360"/>
                <a:gd name="connsiteX85" fmla="*/ 94107 w 455909"/>
                <a:gd name="connsiteY85" fmla="*/ 553820 h 594360"/>
                <a:gd name="connsiteX86" fmla="*/ 94107 w 455909"/>
                <a:gd name="connsiteY86" fmla="*/ 585078 h 594360"/>
                <a:gd name="connsiteX87" fmla="*/ 85400 w 455909"/>
                <a:gd name="connsiteY87" fmla="*/ 593784 h 594360"/>
                <a:gd name="connsiteX88" fmla="*/ 76694 w 455909"/>
                <a:gd name="connsiteY88" fmla="*/ 585078 h 594360"/>
                <a:gd name="connsiteX89" fmla="*/ 76694 w 455909"/>
                <a:gd name="connsiteY89" fmla="*/ 545608 h 594360"/>
                <a:gd name="connsiteX90" fmla="*/ 85400 w 455909"/>
                <a:gd name="connsiteY90" fmla="*/ 536902 h 594360"/>
                <a:gd name="connsiteX91" fmla="*/ 145298 w 455909"/>
                <a:gd name="connsiteY91" fmla="*/ 476559 h 594360"/>
                <a:gd name="connsiteX92" fmla="*/ 145298 w 455909"/>
                <a:gd name="connsiteY92" fmla="*/ 393708 h 594360"/>
                <a:gd name="connsiteX93" fmla="*/ 154004 w 455909"/>
                <a:gd name="connsiteY93" fmla="*/ 385001 h 594360"/>
                <a:gd name="connsiteX94" fmla="*/ 180052 w 455909"/>
                <a:gd name="connsiteY94" fmla="*/ 385001 h 594360"/>
                <a:gd name="connsiteX95" fmla="*/ 210764 w 455909"/>
                <a:gd name="connsiteY95" fmla="*/ 354288 h 594360"/>
                <a:gd name="connsiteX96" fmla="*/ 210764 w 455909"/>
                <a:gd name="connsiteY96" fmla="*/ 342634 h 594360"/>
                <a:gd name="connsiteX97" fmla="*/ 207862 w 455909"/>
                <a:gd name="connsiteY97" fmla="*/ 339732 h 594360"/>
                <a:gd name="connsiteX98" fmla="*/ 132297 w 455909"/>
                <a:gd name="connsiteY98" fmla="*/ 339732 h 594360"/>
                <a:gd name="connsiteX99" fmla="*/ 94107 w 455909"/>
                <a:gd name="connsiteY99" fmla="*/ 377923 h 594360"/>
                <a:gd name="connsiteX100" fmla="*/ 94107 w 455909"/>
                <a:gd name="connsiteY100" fmla="*/ 438315 h 594360"/>
                <a:gd name="connsiteX101" fmla="*/ 85400 w 455909"/>
                <a:gd name="connsiteY101" fmla="*/ 447021 h 594360"/>
                <a:gd name="connsiteX102" fmla="*/ 76694 w 455909"/>
                <a:gd name="connsiteY102" fmla="*/ 438315 h 594360"/>
                <a:gd name="connsiteX103" fmla="*/ 76694 w 455909"/>
                <a:gd name="connsiteY103" fmla="*/ 377923 h 594360"/>
                <a:gd name="connsiteX104" fmla="*/ 104840 w 455909"/>
                <a:gd name="connsiteY104" fmla="*/ 329603 h 594360"/>
                <a:gd name="connsiteX105" fmla="*/ 104840 w 455909"/>
                <a:gd name="connsiteY105" fmla="*/ 257896 h 594360"/>
                <a:gd name="connsiteX106" fmla="*/ 78444 w 455909"/>
                <a:gd name="connsiteY106" fmla="*/ 257896 h 594360"/>
                <a:gd name="connsiteX107" fmla="*/ 17413 w 455909"/>
                <a:gd name="connsiteY107" fmla="*/ 318923 h 594360"/>
                <a:gd name="connsiteX108" fmla="*/ 17413 w 455909"/>
                <a:gd name="connsiteY108" fmla="*/ 585073 h 594360"/>
                <a:gd name="connsiteX109" fmla="*/ 8706 w 455909"/>
                <a:gd name="connsiteY109" fmla="*/ 593779 h 594360"/>
                <a:gd name="connsiteX110" fmla="*/ 0 w 455909"/>
                <a:gd name="connsiteY110" fmla="*/ 585073 h 594360"/>
                <a:gd name="connsiteX111" fmla="*/ 0 w 455909"/>
                <a:gd name="connsiteY111" fmla="*/ 318923 h 594360"/>
                <a:gd name="connsiteX112" fmla="*/ 78444 w 455909"/>
                <a:gd name="connsiteY112" fmla="*/ 240483 h 594360"/>
                <a:gd name="connsiteX113" fmla="*/ 104840 w 455909"/>
                <a:gd name="connsiteY113" fmla="*/ 240483 h 594360"/>
                <a:gd name="connsiteX114" fmla="*/ 104840 w 455909"/>
                <a:gd name="connsiteY114" fmla="*/ 163785 h 594360"/>
                <a:gd name="connsiteX115" fmla="*/ 113547 w 455909"/>
                <a:gd name="connsiteY115" fmla="*/ 155079 h 594360"/>
                <a:gd name="connsiteX116" fmla="*/ 281326 w 455909"/>
                <a:gd name="connsiteY116" fmla="*/ 140133 h 594360"/>
                <a:gd name="connsiteX117" fmla="*/ 241191 w 455909"/>
                <a:gd name="connsiteY117" fmla="*/ 180268 h 594360"/>
                <a:gd name="connsiteX118" fmla="*/ 241191 w 455909"/>
                <a:gd name="connsiteY118" fmla="*/ 205685 h 594360"/>
                <a:gd name="connsiteX119" fmla="*/ 273967 w 455909"/>
                <a:gd name="connsiteY119" fmla="*/ 172909 h 594360"/>
                <a:gd name="connsiteX120" fmla="*/ 286277 w 455909"/>
                <a:gd name="connsiteY120" fmla="*/ 172909 h 594360"/>
                <a:gd name="connsiteX121" fmla="*/ 286277 w 455909"/>
                <a:gd name="connsiteY121" fmla="*/ 185221 h 594360"/>
                <a:gd name="connsiteX122" fmla="*/ 253003 w 455909"/>
                <a:gd name="connsiteY122" fmla="*/ 218496 h 594360"/>
                <a:gd name="connsiteX123" fmla="*/ 279417 w 455909"/>
                <a:gd name="connsiteY123" fmla="*/ 218496 h 594360"/>
                <a:gd name="connsiteX124" fmla="*/ 319552 w 455909"/>
                <a:gd name="connsiteY124" fmla="*/ 178360 h 594360"/>
                <a:gd name="connsiteX125" fmla="*/ 319552 w 455909"/>
                <a:gd name="connsiteY125" fmla="*/ 140682 h 594360"/>
                <a:gd name="connsiteX126" fmla="*/ 319009 w 455909"/>
                <a:gd name="connsiteY126" fmla="*/ 140133 h 594360"/>
                <a:gd name="connsiteX127" fmla="*/ 281326 w 455909"/>
                <a:gd name="connsiteY127" fmla="*/ 122720 h 594360"/>
                <a:gd name="connsiteX128" fmla="*/ 319009 w 455909"/>
                <a:gd name="connsiteY128" fmla="*/ 122720 h 594360"/>
                <a:gd name="connsiteX129" fmla="*/ 336965 w 455909"/>
                <a:gd name="connsiteY129" fmla="*/ 140682 h 594360"/>
                <a:gd name="connsiteX130" fmla="*/ 336965 w 455909"/>
                <a:gd name="connsiteY130" fmla="*/ 178360 h 594360"/>
                <a:gd name="connsiteX131" fmla="*/ 279417 w 455909"/>
                <a:gd name="connsiteY131" fmla="*/ 235908 h 594360"/>
                <a:gd name="connsiteX132" fmla="*/ 241739 w 455909"/>
                <a:gd name="connsiteY132" fmla="*/ 235908 h 594360"/>
                <a:gd name="connsiteX133" fmla="*/ 223778 w 455909"/>
                <a:gd name="connsiteY133" fmla="*/ 217946 h 594360"/>
                <a:gd name="connsiteX134" fmla="*/ 223778 w 455909"/>
                <a:gd name="connsiteY134" fmla="*/ 180268 h 594360"/>
                <a:gd name="connsiteX135" fmla="*/ 281326 w 455909"/>
                <a:gd name="connsiteY135" fmla="*/ 122720 h 594360"/>
                <a:gd name="connsiteX136" fmla="*/ 261456 w 455909"/>
                <a:gd name="connsiteY136" fmla="*/ 41790 h 594360"/>
                <a:gd name="connsiteX137" fmla="*/ 295402 w 455909"/>
                <a:gd name="connsiteY137" fmla="*/ 41790 h 594360"/>
                <a:gd name="connsiteX138" fmla="*/ 304109 w 455909"/>
                <a:gd name="connsiteY138" fmla="*/ 50496 h 594360"/>
                <a:gd name="connsiteX139" fmla="*/ 295402 w 455909"/>
                <a:gd name="connsiteY139" fmla="*/ 59203 h 594360"/>
                <a:gd name="connsiteX140" fmla="*/ 261456 w 455909"/>
                <a:gd name="connsiteY140" fmla="*/ 59203 h 594360"/>
                <a:gd name="connsiteX141" fmla="*/ 252750 w 455909"/>
                <a:gd name="connsiteY141" fmla="*/ 50496 h 594360"/>
                <a:gd name="connsiteX142" fmla="*/ 261456 w 455909"/>
                <a:gd name="connsiteY142" fmla="*/ 41790 h 594360"/>
                <a:gd name="connsiteX143" fmla="*/ 227446 w 455909"/>
                <a:gd name="connsiteY143" fmla="*/ 41790 h 594360"/>
                <a:gd name="connsiteX144" fmla="*/ 236198 w 455909"/>
                <a:gd name="connsiteY144" fmla="*/ 50397 h 594360"/>
                <a:gd name="connsiteX145" fmla="*/ 236198 w 455909"/>
                <a:gd name="connsiteY145" fmla="*/ 50506 h 594360"/>
                <a:gd name="connsiteX146" fmla="*/ 227537 w 455909"/>
                <a:gd name="connsiteY146" fmla="*/ 59257 h 594360"/>
                <a:gd name="connsiteX147" fmla="*/ 227492 w 455909"/>
                <a:gd name="connsiteY147" fmla="*/ 59257 h 594360"/>
                <a:gd name="connsiteX148" fmla="*/ 218785 w 455909"/>
                <a:gd name="connsiteY148" fmla="*/ 50596 h 594360"/>
                <a:gd name="connsiteX149" fmla="*/ 227446 w 455909"/>
                <a:gd name="connsiteY149" fmla="*/ 41790 h 594360"/>
                <a:gd name="connsiteX150" fmla="*/ 322097 w 455909"/>
                <a:gd name="connsiteY150" fmla="*/ 41736 h 594360"/>
                <a:gd name="connsiteX151" fmla="*/ 322192 w 455909"/>
                <a:gd name="connsiteY151" fmla="*/ 41736 h 594360"/>
                <a:gd name="connsiteX152" fmla="*/ 332640 w 455909"/>
                <a:gd name="connsiteY152" fmla="*/ 41845 h 594360"/>
                <a:gd name="connsiteX153" fmla="*/ 341256 w 455909"/>
                <a:gd name="connsiteY153" fmla="*/ 50642 h 594360"/>
                <a:gd name="connsiteX154" fmla="*/ 332550 w 455909"/>
                <a:gd name="connsiteY154" fmla="*/ 59258 h 594360"/>
                <a:gd name="connsiteX155" fmla="*/ 332459 w 455909"/>
                <a:gd name="connsiteY155" fmla="*/ 59258 h 594360"/>
                <a:gd name="connsiteX156" fmla="*/ 322011 w 455909"/>
                <a:gd name="connsiteY156" fmla="*/ 59149 h 594360"/>
                <a:gd name="connsiteX157" fmla="*/ 313395 w 455909"/>
                <a:gd name="connsiteY157" fmla="*/ 50356 h 594360"/>
                <a:gd name="connsiteX158" fmla="*/ 322097 w 455909"/>
                <a:gd name="connsiteY158" fmla="*/ 41736 h 594360"/>
                <a:gd name="connsiteX159" fmla="*/ 155301 w 455909"/>
                <a:gd name="connsiteY159" fmla="*/ 17413 h 594360"/>
                <a:gd name="connsiteX160" fmla="*/ 122252 w 455909"/>
                <a:gd name="connsiteY160" fmla="*/ 50466 h 594360"/>
                <a:gd name="connsiteX161" fmla="*/ 122252 w 455909"/>
                <a:gd name="connsiteY161" fmla="*/ 74780 h 594360"/>
                <a:gd name="connsiteX162" fmla="*/ 438496 w 455909"/>
                <a:gd name="connsiteY162" fmla="*/ 74780 h 594360"/>
                <a:gd name="connsiteX163" fmla="*/ 438496 w 455909"/>
                <a:gd name="connsiteY163" fmla="*/ 50466 h 594360"/>
                <a:gd name="connsiteX164" fmla="*/ 405444 w 455909"/>
                <a:gd name="connsiteY164" fmla="*/ 17413 h 594360"/>
                <a:gd name="connsiteX165" fmla="*/ 155301 w 455909"/>
                <a:gd name="connsiteY165" fmla="*/ 0 h 594360"/>
                <a:gd name="connsiteX166" fmla="*/ 405444 w 455909"/>
                <a:gd name="connsiteY166" fmla="*/ 0 h 594360"/>
                <a:gd name="connsiteX167" fmla="*/ 455909 w 455909"/>
                <a:gd name="connsiteY167" fmla="*/ 50466 h 594360"/>
                <a:gd name="connsiteX168" fmla="*/ 455909 w 455909"/>
                <a:gd name="connsiteY168" fmla="*/ 255285 h 594360"/>
                <a:gd name="connsiteX169" fmla="*/ 447202 w 455909"/>
                <a:gd name="connsiteY169" fmla="*/ 263991 h 594360"/>
                <a:gd name="connsiteX170" fmla="*/ 438496 w 455909"/>
                <a:gd name="connsiteY170" fmla="*/ 255285 h 594360"/>
                <a:gd name="connsiteX171" fmla="*/ 438496 w 455909"/>
                <a:gd name="connsiteY171" fmla="*/ 92193 h 594360"/>
                <a:gd name="connsiteX172" fmla="*/ 122252 w 455909"/>
                <a:gd name="connsiteY172" fmla="*/ 92193 h 594360"/>
                <a:gd name="connsiteX173" fmla="*/ 122252 w 455909"/>
                <a:gd name="connsiteY173" fmla="*/ 124107 h 594360"/>
                <a:gd name="connsiteX174" fmla="*/ 113546 w 455909"/>
                <a:gd name="connsiteY174" fmla="*/ 132814 h 594360"/>
                <a:gd name="connsiteX175" fmla="*/ 104840 w 455909"/>
                <a:gd name="connsiteY175" fmla="*/ 124107 h 594360"/>
                <a:gd name="connsiteX176" fmla="*/ 104840 w 455909"/>
                <a:gd name="connsiteY176" fmla="*/ 50466 h 594360"/>
                <a:gd name="connsiteX177" fmla="*/ 155301 w 455909"/>
                <a:gd name="connsiteY177" fmla="*/ 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</a:cxnLst>
              <a:rect l="l" t="t" r="r" b="b"/>
              <a:pathLst>
                <a:path w="455909" h="594360">
                  <a:moveTo>
                    <a:pt x="279726" y="532898"/>
                  </a:moveTo>
                  <a:cubicBezTo>
                    <a:pt x="273994" y="532898"/>
                    <a:pt x="269333" y="537559"/>
                    <a:pt x="269333" y="543291"/>
                  </a:cubicBezTo>
                  <a:cubicBezTo>
                    <a:pt x="269333" y="549022"/>
                    <a:pt x="273994" y="553684"/>
                    <a:pt x="279726" y="553684"/>
                  </a:cubicBezTo>
                  <a:cubicBezTo>
                    <a:pt x="285457" y="553684"/>
                    <a:pt x="290119" y="549022"/>
                    <a:pt x="290119" y="543291"/>
                  </a:cubicBezTo>
                  <a:cubicBezTo>
                    <a:pt x="290119" y="537559"/>
                    <a:pt x="285457" y="532898"/>
                    <a:pt x="279726" y="532898"/>
                  </a:cubicBezTo>
                  <a:close/>
                  <a:moveTo>
                    <a:pt x="279726" y="515485"/>
                  </a:moveTo>
                  <a:cubicBezTo>
                    <a:pt x="295058" y="515485"/>
                    <a:pt x="307532" y="527960"/>
                    <a:pt x="307532" y="543291"/>
                  </a:cubicBezTo>
                  <a:cubicBezTo>
                    <a:pt x="307532" y="558627"/>
                    <a:pt x="295058" y="571097"/>
                    <a:pt x="279726" y="571097"/>
                  </a:cubicBezTo>
                  <a:cubicBezTo>
                    <a:pt x="264395" y="571097"/>
                    <a:pt x="251920" y="558627"/>
                    <a:pt x="251920" y="543291"/>
                  </a:cubicBezTo>
                  <a:cubicBezTo>
                    <a:pt x="251920" y="527960"/>
                    <a:pt x="264395" y="515485"/>
                    <a:pt x="279726" y="515485"/>
                  </a:cubicBezTo>
                  <a:close/>
                  <a:moveTo>
                    <a:pt x="155029" y="510293"/>
                  </a:moveTo>
                  <a:cubicBezTo>
                    <a:pt x="147969" y="524967"/>
                    <a:pt x="136465" y="537078"/>
                    <a:pt x="122276" y="544860"/>
                  </a:cubicBezTo>
                  <a:cubicBezTo>
                    <a:pt x="122788" y="562640"/>
                    <a:pt x="137403" y="576947"/>
                    <a:pt x="155301" y="576947"/>
                  </a:cubicBezTo>
                  <a:lnTo>
                    <a:pt x="405444" y="576947"/>
                  </a:lnTo>
                  <a:cubicBezTo>
                    <a:pt x="423668" y="576947"/>
                    <a:pt x="438496" y="562119"/>
                    <a:pt x="438491" y="543894"/>
                  </a:cubicBezTo>
                  <a:lnTo>
                    <a:pt x="438491" y="510293"/>
                  </a:lnTo>
                  <a:close/>
                  <a:moveTo>
                    <a:pt x="215498" y="386802"/>
                  </a:moveTo>
                  <a:cubicBezTo>
                    <a:pt x="209276" y="393576"/>
                    <a:pt x="201150" y="398569"/>
                    <a:pt x="191972" y="400918"/>
                  </a:cubicBezTo>
                  <a:lnTo>
                    <a:pt x="191972" y="418295"/>
                  </a:lnTo>
                  <a:cubicBezTo>
                    <a:pt x="191972" y="419895"/>
                    <a:pt x="193274" y="421197"/>
                    <a:pt x="194875" y="421197"/>
                  </a:cubicBezTo>
                  <a:lnTo>
                    <a:pt x="365870" y="421197"/>
                  </a:lnTo>
                  <a:cubicBezTo>
                    <a:pt x="367471" y="421197"/>
                    <a:pt x="368773" y="419895"/>
                    <a:pt x="368773" y="418295"/>
                  </a:cubicBezTo>
                  <a:lnTo>
                    <a:pt x="368773" y="389704"/>
                  </a:lnTo>
                  <a:cubicBezTo>
                    <a:pt x="368773" y="388103"/>
                    <a:pt x="367471" y="386802"/>
                    <a:pt x="365870" y="386802"/>
                  </a:cubicBezTo>
                  <a:close/>
                  <a:moveTo>
                    <a:pt x="181439" y="304771"/>
                  </a:moveTo>
                  <a:cubicBezTo>
                    <a:pt x="179843" y="304771"/>
                    <a:pt x="178537" y="306077"/>
                    <a:pt x="178537" y="307673"/>
                  </a:cubicBezTo>
                  <a:lnTo>
                    <a:pt x="178537" y="322319"/>
                  </a:lnTo>
                  <a:lnTo>
                    <a:pt x="207862" y="322319"/>
                  </a:lnTo>
                  <a:cubicBezTo>
                    <a:pt x="217879" y="322319"/>
                    <a:pt x="226209" y="329615"/>
                    <a:pt x="227859" y="339170"/>
                  </a:cubicBezTo>
                  <a:lnTo>
                    <a:pt x="379306" y="339170"/>
                  </a:lnTo>
                  <a:cubicBezTo>
                    <a:pt x="380907" y="339170"/>
                    <a:pt x="382208" y="337869"/>
                    <a:pt x="382208" y="336268"/>
                  </a:cubicBezTo>
                  <a:lnTo>
                    <a:pt x="382208" y="307673"/>
                  </a:lnTo>
                  <a:cubicBezTo>
                    <a:pt x="382208" y="306077"/>
                    <a:pt x="380907" y="304771"/>
                    <a:pt x="379306" y="304771"/>
                  </a:cubicBezTo>
                  <a:close/>
                  <a:moveTo>
                    <a:pt x="447202" y="286256"/>
                  </a:moveTo>
                  <a:cubicBezTo>
                    <a:pt x="452010" y="286256"/>
                    <a:pt x="455909" y="290151"/>
                    <a:pt x="455909" y="294962"/>
                  </a:cubicBezTo>
                  <a:lnTo>
                    <a:pt x="455909" y="417805"/>
                  </a:lnTo>
                  <a:cubicBezTo>
                    <a:pt x="455909" y="422616"/>
                    <a:pt x="452010" y="426511"/>
                    <a:pt x="447202" y="426511"/>
                  </a:cubicBezTo>
                  <a:cubicBezTo>
                    <a:pt x="442392" y="426511"/>
                    <a:pt x="438496" y="422616"/>
                    <a:pt x="438496" y="417805"/>
                  </a:cubicBezTo>
                  <a:lnTo>
                    <a:pt x="438496" y="294962"/>
                  </a:lnTo>
                  <a:cubicBezTo>
                    <a:pt x="438496" y="290151"/>
                    <a:pt x="442392" y="286256"/>
                    <a:pt x="447202" y="286256"/>
                  </a:cubicBezTo>
                  <a:close/>
                  <a:moveTo>
                    <a:pt x="338403" y="258640"/>
                  </a:moveTo>
                  <a:lnTo>
                    <a:pt x="389862" y="258640"/>
                  </a:lnTo>
                  <a:cubicBezTo>
                    <a:pt x="394668" y="258640"/>
                    <a:pt x="398568" y="262535"/>
                    <a:pt x="398568" y="267346"/>
                  </a:cubicBezTo>
                  <a:cubicBezTo>
                    <a:pt x="398568" y="272152"/>
                    <a:pt x="394668" y="276053"/>
                    <a:pt x="389862" y="276053"/>
                  </a:cubicBezTo>
                  <a:lnTo>
                    <a:pt x="338403" y="276053"/>
                  </a:lnTo>
                  <a:cubicBezTo>
                    <a:pt x="333592" y="276053"/>
                    <a:pt x="329697" y="272152"/>
                    <a:pt x="329697" y="267346"/>
                  </a:cubicBezTo>
                  <a:cubicBezTo>
                    <a:pt x="329697" y="262535"/>
                    <a:pt x="333592" y="258640"/>
                    <a:pt x="338403" y="258640"/>
                  </a:cubicBezTo>
                  <a:close/>
                  <a:moveTo>
                    <a:pt x="173303" y="258640"/>
                  </a:moveTo>
                  <a:lnTo>
                    <a:pt x="196779" y="258640"/>
                  </a:lnTo>
                  <a:cubicBezTo>
                    <a:pt x="201585" y="258640"/>
                    <a:pt x="205486" y="262535"/>
                    <a:pt x="205486" y="267346"/>
                  </a:cubicBezTo>
                  <a:cubicBezTo>
                    <a:pt x="205486" y="272152"/>
                    <a:pt x="201585" y="276053"/>
                    <a:pt x="196779" y="276053"/>
                  </a:cubicBezTo>
                  <a:lnTo>
                    <a:pt x="173303" y="276053"/>
                  </a:lnTo>
                  <a:cubicBezTo>
                    <a:pt x="168496" y="276053"/>
                    <a:pt x="164597" y="272152"/>
                    <a:pt x="164597" y="267346"/>
                  </a:cubicBezTo>
                  <a:cubicBezTo>
                    <a:pt x="164597" y="262535"/>
                    <a:pt x="168496" y="258640"/>
                    <a:pt x="173303" y="258640"/>
                  </a:cubicBezTo>
                  <a:close/>
                  <a:moveTo>
                    <a:pt x="113547" y="155079"/>
                  </a:moveTo>
                  <a:cubicBezTo>
                    <a:pt x="118353" y="155079"/>
                    <a:pt x="122252" y="158974"/>
                    <a:pt x="122252" y="163785"/>
                  </a:cubicBezTo>
                  <a:lnTo>
                    <a:pt x="122252" y="323245"/>
                  </a:lnTo>
                  <a:cubicBezTo>
                    <a:pt x="125513" y="322647"/>
                    <a:pt x="128865" y="322319"/>
                    <a:pt x="132297" y="322319"/>
                  </a:cubicBezTo>
                  <a:lnTo>
                    <a:pt x="161124" y="322319"/>
                  </a:lnTo>
                  <a:lnTo>
                    <a:pt x="161124" y="307677"/>
                  </a:lnTo>
                  <a:cubicBezTo>
                    <a:pt x="161124" y="296477"/>
                    <a:pt x="170238" y="287362"/>
                    <a:pt x="181439" y="287362"/>
                  </a:cubicBezTo>
                  <a:lnTo>
                    <a:pt x="379306" y="287362"/>
                  </a:lnTo>
                  <a:cubicBezTo>
                    <a:pt x="390507" y="287362"/>
                    <a:pt x="399621" y="296477"/>
                    <a:pt x="399621" y="307677"/>
                  </a:cubicBezTo>
                  <a:lnTo>
                    <a:pt x="399621" y="336268"/>
                  </a:lnTo>
                  <a:cubicBezTo>
                    <a:pt x="399621" y="347468"/>
                    <a:pt x="390507" y="356583"/>
                    <a:pt x="379306" y="356583"/>
                  </a:cubicBezTo>
                  <a:lnTo>
                    <a:pt x="228118" y="356583"/>
                  </a:lnTo>
                  <a:cubicBezTo>
                    <a:pt x="227909" y="361036"/>
                    <a:pt x="227084" y="365330"/>
                    <a:pt x="225737" y="369389"/>
                  </a:cubicBezTo>
                  <a:lnTo>
                    <a:pt x="365870" y="369389"/>
                  </a:lnTo>
                  <a:cubicBezTo>
                    <a:pt x="377070" y="369389"/>
                    <a:pt x="386185" y="378504"/>
                    <a:pt x="386185" y="389704"/>
                  </a:cubicBezTo>
                  <a:lnTo>
                    <a:pt x="386185" y="418295"/>
                  </a:lnTo>
                  <a:cubicBezTo>
                    <a:pt x="386185" y="429495"/>
                    <a:pt x="377070" y="438610"/>
                    <a:pt x="365870" y="438610"/>
                  </a:cubicBezTo>
                  <a:lnTo>
                    <a:pt x="194875" y="438610"/>
                  </a:lnTo>
                  <a:cubicBezTo>
                    <a:pt x="183675" y="438610"/>
                    <a:pt x="174560" y="429495"/>
                    <a:pt x="174560" y="418295"/>
                  </a:cubicBezTo>
                  <a:lnTo>
                    <a:pt x="174560" y="402414"/>
                  </a:lnTo>
                  <a:lnTo>
                    <a:pt x="162711" y="402414"/>
                  </a:lnTo>
                  <a:lnTo>
                    <a:pt x="162711" y="476556"/>
                  </a:lnTo>
                  <a:cubicBezTo>
                    <a:pt x="162711" y="482156"/>
                    <a:pt x="162099" y="487615"/>
                    <a:pt x="160974" y="492880"/>
                  </a:cubicBezTo>
                  <a:lnTo>
                    <a:pt x="438496" y="492880"/>
                  </a:lnTo>
                  <a:lnTo>
                    <a:pt x="438496" y="457483"/>
                  </a:lnTo>
                  <a:cubicBezTo>
                    <a:pt x="438496" y="452671"/>
                    <a:pt x="442392" y="448776"/>
                    <a:pt x="447203" y="448776"/>
                  </a:cubicBezTo>
                  <a:cubicBezTo>
                    <a:pt x="452010" y="448776"/>
                    <a:pt x="455909" y="452671"/>
                    <a:pt x="455909" y="457483"/>
                  </a:cubicBezTo>
                  <a:lnTo>
                    <a:pt x="455909" y="543894"/>
                  </a:lnTo>
                  <a:cubicBezTo>
                    <a:pt x="455909" y="571723"/>
                    <a:pt x="433268" y="594360"/>
                    <a:pt x="405444" y="594360"/>
                  </a:cubicBezTo>
                  <a:lnTo>
                    <a:pt x="155301" y="594360"/>
                  </a:lnTo>
                  <a:cubicBezTo>
                    <a:pt x="130111" y="594360"/>
                    <a:pt x="109175" y="575809"/>
                    <a:pt x="105434" y="551653"/>
                  </a:cubicBezTo>
                  <a:cubicBezTo>
                    <a:pt x="101757" y="552646"/>
                    <a:pt x="97979" y="553385"/>
                    <a:pt x="94107" y="553820"/>
                  </a:cubicBezTo>
                  <a:lnTo>
                    <a:pt x="94107" y="585078"/>
                  </a:lnTo>
                  <a:cubicBezTo>
                    <a:pt x="94107" y="589885"/>
                    <a:pt x="90207" y="593784"/>
                    <a:pt x="85400" y="593784"/>
                  </a:cubicBezTo>
                  <a:cubicBezTo>
                    <a:pt x="80594" y="593784"/>
                    <a:pt x="76694" y="589885"/>
                    <a:pt x="76694" y="585078"/>
                  </a:cubicBezTo>
                  <a:lnTo>
                    <a:pt x="76694" y="545608"/>
                  </a:lnTo>
                  <a:cubicBezTo>
                    <a:pt x="76694" y="540797"/>
                    <a:pt x="80594" y="536902"/>
                    <a:pt x="85400" y="536902"/>
                  </a:cubicBezTo>
                  <a:cubicBezTo>
                    <a:pt x="118426" y="536902"/>
                    <a:pt x="145298" y="509831"/>
                    <a:pt x="145298" y="476559"/>
                  </a:cubicBezTo>
                  <a:lnTo>
                    <a:pt x="145298" y="393708"/>
                  </a:lnTo>
                  <a:cubicBezTo>
                    <a:pt x="145298" y="388902"/>
                    <a:pt x="149194" y="385001"/>
                    <a:pt x="154004" y="385001"/>
                  </a:cubicBezTo>
                  <a:lnTo>
                    <a:pt x="180052" y="385001"/>
                  </a:lnTo>
                  <a:cubicBezTo>
                    <a:pt x="196987" y="385001"/>
                    <a:pt x="210764" y="371225"/>
                    <a:pt x="210764" y="354288"/>
                  </a:cubicBezTo>
                  <a:lnTo>
                    <a:pt x="210764" y="342634"/>
                  </a:lnTo>
                  <a:cubicBezTo>
                    <a:pt x="210764" y="341034"/>
                    <a:pt x="209463" y="339732"/>
                    <a:pt x="207862" y="339732"/>
                  </a:cubicBezTo>
                  <a:lnTo>
                    <a:pt x="132297" y="339732"/>
                  </a:lnTo>
                  <a:cubicBezTo>
                    <a:pt x="111238" y="339732"/>
                    <a:pt x="94107" y="356864"/>
                    <a:pt x="94107" y="377923"/>
                  </a:cubicBezTo>
                  <a:lnTo>
                    <a:pt x="94107" y="438315"/>
                  </a:lnTo>
                  <a:cubicBezTo>
                    <a:pt x="94107" y="443122"/>
                    <a:pt x="90207" y="447021"/>
                    <a:pt x="85400" y="447021"/>
                  </a:cubicBezTo>
                  <a:cubicBezTo>
                    <a:pt x="80594" y="447021"/>
                    <a:pt x="76694" y="443122"/>
                    <a:pt x="76694" y="438315"/>
                  </a:cubicBezTo>
                  <a:lnTo>
                    <a:pt x="76694" y="377923"/>
                  </a:lnTo>
                  <a:cubicBezTo>
                    <a:pt x="76694" y="357245"/>
                    <a:pt x="88049" y="339180"/>
                    <a:pt x="104840" y="329603"/>
                  </a:cubicBezTo>
                  <a:lnTo>
                    <a:pt x="104840" y="257896"/>
                  </a:lnTo>
                  <a:lnTo>
                    <a:pt x="78444" y="257896"/>
                  </a:lnTo>
                  <a:cubicBezTo>
                    <a:pt x="44793" y="257896"/>
                    <a:pt x="17413" y="285272"/>
                    <a:pt x="17413" y="318923"/>
                  </a:cubicBezTo>
                  <a:lnTo>
                    <a:pt x="17413" y="585073"/>
                  </a:lnTo>
                  <a:cubicBezTo>
                    <a:pt x="17413" y="589880"/>
                    <a:pt x="13513" y="593779"/>
                    <a:pt x="8706" y="593779"/>
                  </a:cubicBezTo>
                  <a:cubicBezTo>
                    <a:pt x="3900" y="593779"/>
                    <a:pt x="0" y="589880"/>
                    <a:pt x="0" y="585073"/>
                  </a:cubicBezTo>
                  <a:lnTo>
                    <a:pt x="0" y="318923"/>
                  </a:lnTo>
                  <a:cubicBezTo>
                    <a:pt x="0" y="275673"/>
                    <a:pt x="35189" y="240483"/>
                    <a:pt x="78444" y="240483"/>
                  </a:cubicBezTo>
                  <a:lnTo>
                    <a:pt x="104840" y="240483"/>
                  </a:lnTo>
                  <a:lnTo>
                    <a:pt x="104840" y="163785"/>
                  </a:lnTo>
                  <a:cubicBezTo>
                    <a:pt x="104840" y="158974"/>
                    <a:pt x="108740" y="155079"/>
                    <a:pt x="113547" y="155079"/>
                  </a:cubicBezTo>
                  <a:close/>
                  <a:moveTo>
                    <a:pt x="281326" y="140133"/>
                  </a:moveTo>
                  <a:cubicBezTo>
                    <a:pt x="259197" y="140133"/>
                    <a:pt x="241191" y="158140"/>
                    <a:pt x="241191" y="180268"/>
                  </a:cubicBezTo>
                  <a:lnTo>
                    <a:pt x="241191" y="205685"/>
                  </a:lnTo>
                  <a:lnTo>
                    <a:pt x="273967" y="172909"/>
                  </a:lnTo>
                  <a:cubicBezTo>
                    <a:pt x="277368" y="169508"/>
                    <a:pt x="282877" y="169508"/>
                    <a:pt x="286277" y="172909"/>
                  </a:cubicBezTo>
                  <a:cubicBezTo>
                    <a:pt x="289679" y="176310"/>
                    <a:pt x="289679" y="181824"/>
                    <a:pt x="286277" y="185221"/>
                  </a:cubicBezTo>
                  <a:lnTo>
                    <a:pt x="253003" y="218496"/>
                  </a:lnTo>
                  <a:lnTo>
                    <a:pt x="279417" y="218496"/>
                  </a:lnTo>
                  <a:cubicBezTo>
                    <a:pt x="301551" y="218496"/>
                    <a:pt x="319552" y="200493"/>
                    <a:pt x="319552" y="178360"/>
                  </a:cubicBezTo>
                  <a:lnTo>
                    <a:pt x="319552" y="140682"/>
                  </a:lnTo>
                  <a:cubicBezTo>
                    <a:pt x="319552" y="140378"/>
                    <a:pt x="319307" y="140133"/>
                    <a:pt x="319009" y="140133"/>
                  </a:cubicBezTo>
                  <a:close/>
                  <a:moveTo>
                    <a:pt x="281326" y="122720"/>
                  </a:moveTo>
                  <a:lnTo>
                    <a:pt x="319009" y="122720"/>
                  </a:lnTo>
                  <a:cubicBezTo>
                    <a:pt x="328912" y="122720"/>
                    <a:pt x="336965" y="130778"/>
                    <a:pt x="336965" y="140682"/>
                  </a:cubicBezTo>
                  <a:lnTo>
                    <a:pt x="336965" y="178360"/>
                  </a:lnTo>
                  <a:cubicBezTo>
                    <a:pt x="336965" y="210092"/>
                    <a:pt x="311150" y="235908"/>
                    <a:pt x="279417" y="235908"/>
                  </a:cubicBezTo>
                  <a:lnTo>
                    <a:pt x="241739" y="235908"/>
                  </a:lnTo>
                  <a:cubicBezTo>
                    <a:pt x="231836" y="235908"/>
                    <a:pt x="223778" y="227850"/>
                    <a:pt x="223778" y="217946"/>
                  </a:cubicBezTo>
                  <a:lnTo>
                    <a:pt x="223778" y="180268"/>
                  </a:lnTo>
                  <a:cubicBezTo>
                    <a:pt x="223778" y="148535"/>
                    <a:pt x="249598" y="122720"/>
                    <a:pt x="281326" y="122720"/>
                  </a:cubicBezTo>
                  <a:close/>
                  <a:moveTo>
                    <a:pt x="261456" y="41790"/>
                  </a:moveTo>
                  <a:lnTo>
                    <a:pt x="295402" y="41790"/>
                  </a:lnTo>
                  <a:cubicBezTo>
                    <a:pt x="300208" y="41790"/>
                    <a:pt x="304109" y="45690"/>
                    <a:pt x="304109" y="50496"/>
                  </a:cubicBezTo>
                  <a:cubicBezTo>
                    <a:pt x="304109" y="55303"/>
                    <a:pt x="300208" y="59203"/>
                    <a:pt x="295402" y="59203"/>
                  </a:cubicBezTo>
                  <a:lnTo>
                    <a:pt x="261456" y="59203"/>
                  </a:lnTo>
                  <a:cubicBezTo>
                    <a:pt x="256645" y="59203"/>
                    <a:pt x="252750" y="55303"/>
                    <a:pt x="252750" y="50496"/>
                  </a:cubicBezTo>
                  <a:cubicBezTo>
                    <a:pt x="252750" y="45690"/>
                    <a:pt x="256645" y="41790"/>
                    <a:pt x="261456" y="41790"/>
                  </a:cubicBezTo>
                  <a:close/>
                  <a:moveTo>
                    <a:pt x="227446" y="41790"/>
                  </a:moveTo>
                  <a:cubicBezTo>
                    <a:pt x="232262" y="41772"/>
                    <a:pt x="236170" y="45590"/>
                    <a:pt x="236198" y="50397"/>
                  </a:cubicBezTo>
                  <a:lnTo>
                    <a:pt x="236198" y="50506"/>
                  </a:lnTo>
                  <a:cubicBezTo>
                    <a:pt x="236225" y="55312"/>
                    <a:pt x="232347" y="59230"/>
                    <a:pt x="227537" y="59257"/>
                  </a:cubicBezTo>
                  <a:lnTo>
                    <a:pt x="227492" y="59257"/>
                  </a:lnTo>
                  <a:cubicBezTo>
                    <a:pt x="222703" y="59257"/>
                    <a:pt x="218812" y="55389"/>
                    <a:pt x="218785" y="50596"/>
                  </a:cubicBezTo>
                  <a:cubicBezTo>
                    <a:pt x="218757" y="45790"/>
                    <a:pt x="222635" y="41817"/>
                    <a:pt x="227446" y="41790"/>
                  </a:cubicBezTo>
                  <a:close/>
                  <a:moveTo>
                    <a:pt x="322097" y="41736"/>
                  </a:moveTo>
                  <a:cubicBezTo>
                    <a:pt x="322129" y="41736"/>
                    <a:pt x="322161" y="41736"/>
                    <a:pt x="322192" y="41736"/>
                  </a:cubicBezTo>
                  <a:lnTo>
                    <a:pt x="332640" y="41845"/>
                  </a:lnTo>
                  <a:cubicBezTo>
                    <a:pt x="337447" y="41895"/>
                    <a:pt x="341306" y="45831"/>
                    <a:pt x="341256" y="50642"/>
                  </a:cubicBezTo>
                  <a:cubicBezTo>
                    <a:pt x="341206" y="55417"/>
                    <a:pt x="337315" y="59258"/>
                    <a:pt x="332550" y="59258"/>
                  </a:cubicBezTo>
                  <a:lnTo>
                    <a:pt x="332459" y="59258"/>
                  </a:lnTo>
                  <a:lnTo>
                    <a:pt x="322011" y="59149"/>
                  </a:lnTo>
                  <a:cubicBezTo>
                    <a:pt x="317200" y="59099"/>
                    <a:pt x="313346" y="55163"/>
                    <a:pt x="313395" y="50356"/>
                  </a:cubicBezTo>
                  <a:cubicBezTo>
                    <a:pt x="313445" y="45577"/>
                    <a:pt x="317331" y="41736"/>
                    <a:pt x="322097" y="41736"/>
                  </a:cubicBezTo>
                  <a:close/>
                  <a:moveTo>
                    <a:pt x="155301" y="17413"/>
                  </a:moveTo>
                  <a:cubicBezTo>
                    <a:pt x="137076" y="17413"/>
                    <a:pt x="122252" y="32241"/>
                    <a:pt x="122252" y="50466"/>
                  </a:cubicBezTo>
                  <a:lnTo>
                    <a:pt x="122252" y="74780"/>
                  </a:lnTo>
                  <a:lnTo>
                    <a:pt x="438496" y="74780"/>
                  </a:lnTo>
                  <a:lnTo>
                    <a:pt x="438496" y="50466"/>
                  </a:lnTo>
                  <a:cubicBezTo>
                    <a:pt x="438496" y="32241"/>
                    <a:pt x="423668" y="17413"/>
                    <a:pt x="405444" y="17413"/>
                  </a:cubicBezTo>
                  <a:close/>
                  <a:moveTo>
                    <a:pt x="155301" y="0"/>
                  </a:moveTo>
                  <a:lnTo>
                    <a:pt x="405444" y="0"/>
                  </a:lnTo>
                  <a:cubicBezTo>
                    <a:pt x="433267" y="0"/>
                    <a:pt x="455909" y="22637"/>
                    <a:pt x="455909" y="50466"/>
                  </a:cubicBezTo>
                  <a:lnTo>
                    <a:pt x="455909" y="255285"/>
                  </a:lnTo>
                  <a:cubicBezTo>
                    <a:pt x="455909" y="260096"/>
                    <a:pt x="452010" y="263991"/>
                    <a:pt x="447202" y="263991"/>
                  </a:cubicBezTo>
                  <a:cubicBezTo>
                    <a:pt x="442392" y="263991"/>
                    <a:pt x="438496" y="260096"/>
                    <a:pt x="438496" y="255285"/>
                  </a:cubicBezTo>
                  <a:lnTo>
                    <a:pt x="438496" y="92193"/>
                  </a:lnTo>
                  <a:lnTo>
                    <a:pt x="122252" y="92193"/>
                  </a:lnTo>
                  <a:lnTo>
                    <a:pt x="122252" y="124107"/>
                  </a:lnTo>
                  <a:cubicBezTo>
                    <a:pt x="122252" y="128919"/>
                    <a:pt x="118353" y="132814"/>
                    <a:pt x="113546" y="132814"/>
                  </a:cubicBezTo>
                  <a:cubicBezTo>
                    <a:pt x="108735" y="132814"/>
                    <a:pt x="104840" y="128919"/>
                    <a:pt x="104840" y="124107"/>
                  </a:cubicBezTo>
                  <a:lnTo>
                    <a:pt x="104840" y="50466"/>
                  </a:lnTo>
                  <a:cubicBezTo>
                    <a:pt x="104840" y="22637"/>
                    <a:pt x="127476" y="0"/>
                    <a:pt x="155301" y="0"/>
                  </a:cubicBezTo>
                  <a:close/>
                </a:path>
              </a:pathLst>
            </a:custGeom>
            <a:solidFill>
              <a:schemeClr val="accent1"/>
            </a:solidFill>
            <a:ln w="1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383718D-F528-A4A6-6A40-676A601E1CF4}"/>
                </a:ext>
              </a:extLst>
            </p:cNvPr>
            <p:cNvSpPr/>
            <p:nvPr/>
          </p:nvSpPr>
          <p:spPr>
            <a:xfrm>
              <a:off x="2031585" y="3052404"/>
              <a:ext cx="495462" cy="597476"/>
            </a:xfrm>
            <a:custGeom>
              <a:avLst/>
              <a:gdLst>
                <a:gd name="connsiteX0" fmla="*/ 207326 w 495462"/>
                <a:gd name="connsiteY0" fmla="*/ 513365 h 597476"/>
                <a:gd name="connsiteX1" fmla="*/ 207326 w 495462"/>
                <a:gd name="connsiteY1" fmla="*/ 577473 h 597476"/>
                <a:gd name="connsiteX2" fmla="*/ 288136 w 495462"/>
                <a:gd name="connsiteY2" fmla="*/ 577473 h 597476"/>
                <a:gd name="connsiteX3" fmla="*/ 288136 w 495462"/>
                <a:gd name="connsiteY3" fmla="*/ 513365 h 597476"/>
                <a:gd name="connsiteX4" fmla="*/ 20501 w 495462"/>
                <a:gd name="connsiteY4" fmla="*/ 466759 h 597476"/>
                <a:gd name="connsiteX5" fmla="*/ 28166 w 495462"/>
                <a:gd name="connsiteY5" fmla="*/ 485199 h 597476"/>
                <a:gd name="connsiteX6" fmla="*/ 47806 w 495462"/>
                <a:gd name="connsiteY6" fmla="*/ 493362 h 597476"/>
                <a:gd name="connsiteX7" fmla="*/ 197224 w 495462"/>
                <a:gd name="connsiteY7" fmla="*/ 493362 h 597476"/>
                <a:gd name="connsiteX8" fmla="*/ 197324 w 495462"/>
                <a:gd name="connsiteY8" fmla="*/ 493262 h 597476"/>
                <a:gd name="connsiteX9" fmla="*/ 298137 w 495462"/>
                <a:gd name="connsiteY9" fmla="*/ 493262 h 597476"/>
                <a:gd name="connsiteX10" fmla="*/ 298237 w 495462"/>
                <a:gd name="connsiteY10" fmla="*/ 493362 h 597476"/>
                <a:gd name="connsiteX11" fmla="*/ 447656 w 495462"/>
                <a:gd name="connsiteY11" fmla="*/ 493362 h 597476"/>
                <a:gd name="connsiteX12" fmla="*/ 467296 w 495462"/>
                <a:gd name="connsiteY12" fmla="*/ 485199 h 597476"/>
                <a:gd name="connsiteX13" fmla="*/ 474960 w 495462"/>
                <a:gd name="connsiteY13" fmla="*/ 466759 h 597476"/>
                <a:gd name="connsiteX14" fmla="*/ 232828 w 495462"/>
                <a:gd name="connsiteY14" fmla="*/ 364746 h 597476"/>
                <a:gd name="connsiteX15" fmla="*/ 262632 w 495462"/>
                <a:gd name="connsiteY15" fmla="*/ 364746 h 597476"/>
                <a:gd name="connsiteX16" fmla="*/ 272633 w 495462"/>
                <a:gd name="connsiteY16" fmla="*/ 374747 h 597476"/>
                <a:gd name="connsiteX17" fmla="*/ 262632 w 495462"/>
                <a:gd name="connsiteY17" fmla="*/ 384749 h 597476"/>
                <a:gd name="connsiteX18" fmla="*/ 232828 w 495462"/>
                <a:gd name="connsiteY18" fmla="*/ 384749 h 597476"/>
                <a:gd name="connsiteX19" fmla="*/ 222827 w 495462"/>
                <a:gd name="connsiteY19" fmla="*/ 374747 h 597476"/>
                <a:gd name="connsiteX20" fmla="*/ 232828 w 495462"/>
                <a:gd name="connsiteY20" fmla="*/ 364746 h 597476"/>
                <a:gd name="connsiteX21" fmla="*/ 217827 w 495462"/>
                <a:gd name="connsiteY21" fmla="*/ 338243 h 597476"/>
                <a:gd name="connsiteX22" fmla="*/ 277535 w 495462"/>
                <a:gd name="connsiteY22" fmla="*/ 338243 h 597476"/>
                <a:gd name="connsiteX23" fmla="*/ 287536 w 495462"/>
                <a:gd name="connsiteY23" fmla="*/ 348244 h 597476"/>
                <a:gd name="connsiteX24" fmla="*/ 277535 w 495462"/>
                <a:gd name="connsiteY24" fmla="*/ 358246 h 597476"/>
                <a:gd name="connsiteX25" fmla="*/ 217827 w 495462"/>
                <a:gd name="connsiteY25" fmla="*/ 358246 h 597476"/>
                <a:gd name="connsiteX26" fmla="*/ 207826 w 495462"/>
                <a:gd name="connsiteY26" fmla="*/ 348244 h 597476"/>
                <a:gd name="connsiteX27" fmla="*/ 217827 w 495462"/>
                <a:gd name="connsiteY27" fmla="*/ 338243 h 597476"/>
                <a:gd name="connsiteX28" fmla="*/ 205725 w 495462"/>
                <a:gd name="connsiteY28" fmla="*/ 309239 h 597476"/>
                <a:gd name="connsiteX29" fmla="*/ 289636 w 495462"/>
                <a:gd name="connsiteY29" fmla="*/ 309239 h 597476"/>
                <a:gd name="connsiteX30" fmla="*/ 299637 w 495462"/>
                <a:gd name="connsiteY30" fmla="*/ 319240 h 597476"/>
                <a:gd name="connsiteX31" fmla="*/ 289736 w 495462"/>
                <a:gd name="connsiteY31" fmla="*/ 329242 h 597476"/>
                <a:gd name="connsiteX32" fmla="*/ 205725 w 495462"/>
                <a:gd name="connsiteY32" fmla="*/ 329242 h 597476"/>
                <a:gd name="connsiteX33" fmla="*/ 195724 w 495462"/>
                <a:gd name="connsiteY33" fmla="*/ 319240 h 597476"/>
                <a:gd name="connsiteX34" fmla="*/ 205725 w 495462"/>
                <a:gd name="connsiteY34" fmla="*/ 309239 h 597476"/>
                <a:gd name="connsiteX35" fmla="*/ 47806 w 495462"/>
                <a:gd name="connsiteY35" fmla="*/ 185424 h 597476"/>
                <a:gd name="connsiteX36" fmla="*/ 110414 w 495462"/>
                <a:gd name="connsiteY36" fmla="*/ 185424 h 597476"/>
                <a:gd name="connsiteX37" fmla="*/ 120415 w 495462"/>
                <a:gd name="connsiteY37" fmla="*/ 195425 h 597476"/>
                <a:gd name="connsiteX38" fmla="*/ 110414 w 495462"/>
                <a:gd name="connsiteY38" fmla="*/ 205427 h 597476"/>
                <a:gd name="connsiteX39" fmla="*/ 47806 w 495462"/>
                <a:gd name="connsiteY39" fmla="*/ 205427 h 597476"/>
                <a:gd name="connsiteX40" fmla="*/ 20002 w 495462"/>
                <a:gd name="connsiteY40" fmla="*/ 233230 h 597476"/>
                <a:gd name="connsiteX41" fmla="*/ 20002 w 495462"/>
                <a:gd name="connsiteY41" fmla="*/ 446756 h 597476"/>
                <a:gd name="connsiteX42" fmla="*/ 475459 w 495462"/>
                <a:gd name="connsiteY42" fmla="*/ 446756 h 597476"/>
                <a:gd name="connsiteX43" fmla="*/ 475459 w 495462"/>
                <a:gd name="connsiteY43" fmla="*/ 233230 h 597476"/>
                <a:gd name="connsiteX44" fmla="*/ 447656 w 495462"/>
                <a:gd name="connsiteY44" fmla="*/ 205427 h 597476"/>
                <a:gd name="connsiteX45" fmla="*/ 383948 w 495462"/>
                <a:gd name="connsiteY45" fmla="*/ 205427 h 597476"/>
                <a:gd name="connsiteX46" fmla="*/ 373947 w 495462"/>
                <a:gd name="connsiteY46" fmla="*/ 195425 h 597476"/>
                <a:gd name="connsiteX47" fmla="*/ 383948 w 495462"/>
                <a:gd name="connsiteY47" fmla="*/ 185424 h 597476"/>
                <a:gd name="connsiteX48" fmla="*/ 447656 w 495462"/>
                <a:gd name="connsiteY48" fmla="*/ 185424 h 597476"/>
                <a:gd name="connsiteX49" fmla="*/ 495462 w 495462"/>
                <a:gd name="connsiteY49" fmla="*/ 233230 h 597476"/>
                <a:gd name="connsiteX50" fmla="*/ 495462 w 495462"/>
                <a:gd name="connsiteY50" fmla="*/ 456757 h 597476"/>
                <a:gd name="connsiteX51" fmla="*/ 495462 w 495462"/>
                <a:gd name="connsiteY51" fmla="*/ 465559 h 597476"/>
                <a:gd name="connsiteX52" fmla="*/ 447656 w 495462"/>
                <a:gd name="connsiteY52" fmla="*/ 513365 h 597476"/>
                <a:gd name="connsiteX53" fmla="*/ 308138 w 495462"/>
                <a:gd name="connsiteY53" fmla="*/ 513365 h 597476"/>
                <a:gd name="connsiteX54" fmla="*/ 308138 w 495462"/>
                <a:gd name="connsiteY54" fmla="*/ 577473 h 597476"/>
                <a:gd name="connsiteX55" fmla="*/ 373347 w 495462"/>
                <a:gd name="connsiteY55" fmla="*/ 577473 h 597476"/>
                <a:gd name="connsiteX56" fmla="*/ 383348 w 495462"/>
                <a:gd name="connsiteY56" fmla="*/ 587474 h 597476"/>
                <a:gd name="connsiteX57" fmla="*/ 373347 w 495462"/>
                <a:gd name="connsiteY57" fmla="*/ 597476 h 597476"/>
                <a:gd name="connsiteX58" fmla="*/ 122115 w 495462"/>
                <a:gd name="connsiteY58" fmla="*/ 597476 h 597476"/>
                <a:gd name="connsiteX59" fmla="*/ 112114 w 495462"/>
                <a:gd name="connsiteY59" fmla="*/ 587474 h 597476"/>
                <a:gd name="connsiteX60" fmla="*/ 122115 w 495462"/>
                <a:gd name="connsiteY60" fmla="*/ 577473 h 597476"/>
                <a:gd name="connsiteX61" fmla="*/ 187323 w 495462"/>
                <a:gd name="connsiteY61" fmla="*/ 577473 h 597476"/>
                <a:gd name="connsiteX62" fmla="*/ 187323 w 495462"/>
                <a:gd name="connsiteY62" fmla="*/ 513365 h 597476"/>
                <a:gd name="connsiteX63" fmla="*/ 47806 w 495462"/>
                <a:gd name="connsiteY63" fmla="*/ 513365 h 597476"/>
                <a:gd name="connsiteX64" fmla="*/ 0 w 495462"/>
                <a:gd name="connsiteY64" fmla="*/ 465559 h 597476"/>
                <a:gd name="connsiteX65" fmla="*/ 0 w 495462"/>
                <a:gd name="connsiteY65" fmla="*/ 456757 h 597476"/>
                <a:gd name="connsiteX66" fmla="*/ 0 w 495462"/>
                <a:gd name="connsiteY66" fmla="*/ 233230 h 597476"/>
                <a:gd name="connsiteX67" fmla="*/ 47806 w 495462"/>
                <a:gd name="connsiteY67" fmla="*/ 185424 h 597476"/>
                <a:gd name="connsiteX68" fmla="*/ 425153 w 495462"/>
                <a:gd name="connsiteY68" fmla="*/ 105013 h 597476"/>
                <a:gd name="connsiteX69" fmla="*/ 438555 w 495462"/>
                <a:gd name="connsiteY69" fmla="*/ 109614 h 597476"/>
                <a:gd name="connsiteX70" fmla="*/ 433954 w 495462"/>
                <a:gd name="connsiteY70" fmla="*/ 123016 h 597476"/>
                <a:gd name="connsiteX71" fmla="*/ 394649 w 495462"/>
                <a:gd name="connsiteY71" fmla="*/ 142418 h 597476"/>
                <a:gd name="connsiteX72" fmla="*/ 390248 w 495462"/>
                <a:gd name="connsiteY72" fmla="*/ 143418 h 597476"/>
                <a:gd name="connsiteX73" fmla="*/ 381247 w 495462"/>
                <a:gd name="connsiteY73" fmla="*/ 137817 h 597476"/>
                <a:gd name="connsiteX74" fmla="*/ 385848 w 495462"/>
                <a:gd name="connsiteY74" fmla="*/ 124416 h 597476"/>
                <a:gd name="connsiteX75" fmla="*/ 80110 w 495462"/>
                <a:gd name="connsiteY75" fmla="*/ 105013 h 597476"/>
                <a:gd name="connsiteX76" fmla="*/ 119415 w 495462"/>
                <a:gd name="connsiteY76" fmla="*/ 124416 h 597476"/>
                <a:gd name="connsiteX77" fmla="*/ 124016 w 495462"/>
                <a:gd name="connsiteY77" fmla="*/ 137817 h 597476"/>
                <a:gd name="connsiteX78" fmla="*/ 115014 w 495462"/>
                <a:gd name="connsiteY78" fmla="*/ 143418 h 597476"/>
                <a:gd name="connsiteX79" fmla="*/ 110614 w 495462"/>
                <a:gd name="connsiteY79" fmla="*/ 142418 h 597476"/>
                <a:gd name="connsiteX80" fmla="*/ 71309 w 495462"/>
                <a:gd name="connsiteY80" fmla="*/ 123016 h 597476"/>
                <a:gd name="connsiteX81" fmla="*/ 66708 w 495462"/>
                <a:gd name="connsiteY81" fmla="*/ 109614 h 597476"/>
                <a:gd name="connsiteX82" fmla="*/ 80110 w 495462"/>
                <a:gd name="connsiteY82" fmla="*/ 105013 h 597476"/>
                <a:gd name="connsiteX83" fmla="*/ 247630 w 495462"/>
                <a:gd name="connsiteY83" fmla="*/ 88512 h 597476"/>
                <a:gd name="connsiteX84" fmla="*/ 146617 w 495462"/>
                <a:gd name="connsiteY84" fmla="*/ 189524 h 597476"/>
                <a:gd name="connsiteX85" fmla="*/ 200224 w 495462"/>
                <a:gd name="connsiteY85" fmla="*/ 278635 h 597476"/>
                <a:gd name="connsiteX86" fmla="*/ 295236 w 495462"/>
                <a:gd name="connsiteY86" fmla="*/ 278635 h 597476"/>
                <a:gd name="connsiteX87" fmla="*/ 348643 w 495462"/>
                <a:gd name="connsiteY87" fmla="*/ 189524 h 597476"/>
                <a:gd name="connsiteX88" fmla="*/ 247630 w 495462"/>
                <a:gd name="connsiteY88" fmla="*/ 88512 h 597476"/>
                <a:gd name="connsiteX89" fmla="*/ 247730 w 495462"/>
                <a:gd name="connsiteY89" fmla="*/ 68509 h 597476"/>
                <a:gd name="connsiteX90" fmla="*/ 368745 w 495462"/>
                <a:gd name="connsiteY90" fmla="*/ 189524 h 597476"/>
                <a:gd name="connsiteX91" fmla="*/ 302237 w 495462"/>
                <a:gd name="connsiteY91" fmla="*/ 297538 h 597476"/>
                <a:gd name="connsiteX92" fmla="*/ 297736 w 495462"/>
                <a:gd name="connsiteY92" fmla="*/ 298638 h 597476"/>
                <a:gd name="connsiteX93" fmla="*/ 197824 w 495462"/>
                <a:gd name="connsiteY93" fmla="*/ 298638 h 597476"/>
                <a:gd name="connsiteX94" fmla="*/ 193323 w 495462"/>
                <a:gd name="connsiteY94" fmla="*/ 297538 h 597476"/>
                <a:gd name="connsiteX95" fmla="*/ 126715 w 495462"/>
                <a:gd name="connsiteY95" fmla="*/ 189524 h 597476"/>
                <a:gd name="connsiteX96" fmla="*/ 247730 w 495462"/>
                <a:gd name="connsiteY96" fmla="*/ 68509 h 597476"/>
                <a:gd name="connsiteX97" fmla="*/ 366745 w 495462"/>
                <a:gd name="connsiteY97" fmla="*/ 26703 h 597476"/>
                <a:gd name="connsiteX98" fmla="*/ 369046 w 495462"/>
                <a:gd name="connsiteY98" fmla="*/ 40705 h 597476"/>
                <a:gd name="connsiteX99" fmla="*/ 345043 w 495462"/>
                <a:gd name="connsiteY99" fmla="*/ 74309 h 597476"/>
                <a:gd name="connsiteX100" fmla="*/ 336841 w 495462"/>
                <a:gd name="connsiteY100" fmla="*/ 78410 h 597476"/>
                <a:gd name="connsiteX101" fmla="*/ 331041 w 495462"/>
                <a:gd name="connsiteY101" fmla="*/ 76510 h 597476"/>
                <a:gd name="connsiteX102" fmla="*/ 328740 w 495462"/>
                <a:gd name="connsiteY102" fmla="*/ 62608 h 597476"/>
                <a:gd name="connsiteX103" fmla="*/ 352743 w 495462"/>
                <a:gd name="connsiteY103" fmla="*/ 29004 h 597476"/>
                <a:gd name="connsiteX104" fmla="*/ 366745 w 495462"/>
                <a:gd name="connsiteY104" fmla="*/ 26703 h 597476"/>
                <a:gd name="connsiteX105" fmla="*/ 138717 w 495462"/>
                <a:gd name="connsiteY105" fmla="*/ 26703 h 597476"/>
                <a:gd name="connsiteX106" fmla="*/ 152719 w 495462"/>
                <a:gd name="connsiteY106" fmla="*/ 29004 h 597476"/>
                <a:gd name="connsiteX107" fmla="*/ 176722 w 495462"/>
                <a:gd name="connsiteY107" fmla="*/ 62608 h 597476"/>
                <a:gd name="connsiteX108" fmla="*/ 174421 w 495462"/>
                <a:gd name="connsiteY108" fmla="*/ 76510 h 597476"/>
                <a:gd name="connsiteX109" fmla="*/ 168520 w 495462"/>
                <a:gd name="connsiteY109" fmla="*/ 78410 h 597476"/>
                <a:gd name="connsiteX110" fmla="*/ 160419 w 495462"/>
                <a:gd name="connsiteY110" fmla="*/ 74209 h 597476"/>
                <a:gd name="connsiteX111" fmla="*/ 136416 w 495462"/>
                <a:gd name="connsiteY111" fmla="*/ 40605 h 597476"/>
                <a:gd name="connsiteX112" fmla="*/ 138717 w 495462"/>
                <a:gd name="connsiteY112" fmla="*/ 26703 h 597476"/>
                <a:gd name="connsiteX113" fmla="*/ 247730 w 495462"/>
                <a:gd name="connsiteY113" fmla="*/ 0 h 597476"/>
                <a:gd name="connsiteX114" fmla="*/ 257732 w 495462"/>
                <a:gd name="connsiteY114" fmla="*/ 10001 h 597476"/>
                <a:gd name="connsiteX115" fmla="*/ 257732 w 495462"/>
                <a:gd name="connsiteY115" fmla="*/ 46406 h 597476"/>
                <a:gd name="connsiteX116" fmla="*/ 247730 w 495462"/>
                <a:gd name="connsiteY116" fmla="*/ 56407 h 597476"/>
                <a:gd name="connsiteX117" fmla="*/ 237729 w 495462"/>
                <a:gd name="connsiteY117" fmla="*/ 46406 h 597476"/>
                <a:gd name="connsiteX118" fmla="*/ 237729 w 495462"/>
                <a:gd name="connsiteY118" fmla="*/ 10001 h 597476"/>
                <a:gd name="connsiteX119" fmla="*/ 247730 w 495462"/>
                <a:gd name="connsiteY119" fmla="*/ 0 h 597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5462" h="597476">
                  <a:moveTo>
                    <a:pt x="207326" y="513365"/>
                  </a:moveTo>
                  <a:lnTo>
                    <a:pt x="207326" y="577473"/>
                  </a:lnTo>
                  <a:lnTo>
                    <a:pt x="288136" y="577473"/>
                  </a:lnTo>
                  <a:lnTo>
                    <a:pt x="288136" y="513365"/>
                  </a:lnTo>
                  <a:close/>
                  <a:moveTo>
                    <a:pt x="20501" y="466759"/>
                  </a:moveTo>
                  <a:lnTo>
                    <a:pt x="28166" y="485199"/>
                  </a:lnTo>
                  <a:cubicBezTo>
                    <a:pt x="33204" y="490237"/>
                    <a:pt x="40155" y="493362"/>
                    <a:pt x="47806" y="493362"/>
                  </a:cubicBezTo>
                  <a:lnTo>
                    <a:pt x="197224" y="493362"/>
                  </a:lnTo>
                  <a:lnTo>
                    <a:pt x="197324" y="493262"/>
                  </a:lnTo>
                  <a:lnTo>
                    <a:pt x="298137" y="493262"/>
                  </a:lnTo>
                  <a:lnTo>
                    <a:pt x="298237" y="493362"/>
                  </a:lnTo>
                  <a:lnTo>
                    <a:pt x="447656" y="493362"/>
                  </a:lnTo>
                  <a:cubicBezTo>
                    <a:pt x="455307" y="493362"/>
                    <a:pt x="462258" y="490237"/>
                    <a:pt x="467296" y="485199"/>
                  </a:cubicBezTo>
                  <a:lnTo>
                    <a:pt x="474960" y="466759"/>
                  </a:lnTo>
                  <a:close/>
                  <a:moveTo>
                    <a:pt x="232828" y="364746"/>
                  </a:moveTo>
                  <a:lnTo>
                    <a:pt x="262632" y="364746"/>
                  </a:lnTo>
                  <a:cubicBezTo>
                    <a:pt x="268133" y="364746"/>
                    <a:pt x="272633" y="369247"/>
                    <a:pt x="272633" y="374747"/>
                  </a:cubicBezTo>
                  <a:cubicBezTo>
                    <a:pt x="272633" y="380248"/>
                    <a:pt x="268133" y="384749"/>
                    <a:pt x="262632" y="384749"/>
                  </a:cubicBezTo>
                  <a:lnTo>
                    <a:pt x="232828" y="384749"/>
                  </a:lnTo>
                  <a:cubicBezTo>
                    <a:pt x="227328" y="384749"/>
                    <a:pt x="222827" y="380248"/>
                    <a:pt x="222827" y="374747"/>
                  </a:cubicBezTo>
                  <a:cubicBezTo>
                    <a:pt x="222827" y="369247"/>
                    <a:pt x="227328" y="364746"/>
                    <a:pt x="232828" y="364746"/>
                  </a:cubicBezTo>
                  <a:close/>
                  <a:moveTo>
                    <a:pt x="217827" y="338243"/>
                  </a:moveTo>
                  <a:lnTo>
                    <a:pt x="277535" y="338243"/>
                  </a:lnTo>
                  <a:cubicBezTo>
                    <a:pt x="283035" y="338243"/>
                    <a:pt x="287536" y="342744"/>
                    <a:pt x="287536" y="348244"/>
                  </a:cubicBezTo>
                  <a:cubicBezTo>
                    <a:pt x="287536" y="353745"/>
                    <a:pt x="283135" y="358246"/>
                    <a:pt x="277535" y="358246"/>
                  </a:cubicBezTo>
                  <a:lnTo>
                    <a:pt x="217827" y="358246"/>
                  </a:lnTo>
                  <a:cubicBezTo>
                    <a:pt x="212327" y="358246"/>
                    <a:pt x="207826" y="353745"/>
                    <a:pt x="207826" y="348244"/>
                  </a:cubicBezTo>
                  <a:cubicBezTo>
                    <a:pt x="207826" y="342744"/>
                    <a:pt x="212327" y="338243"/>
                    <a:pt x="217827" y="338243"/>
                  </a:cubicBezTo>
                  <a:close/>
                  <a:moveTo>
                    <a:pt x="205725" y="309239"/>
                  </a:moveTo>
                  <a:lnTo>
                    <a:pt x="289636" y="309239"/>
                  </a:lnTo>
                  <a:cubicBezTo>
                    <a:pt x="295136" y="309239"/>
                    <a:pt x="299637" y="313740"/>
                    <a:pt x="299637" y="319240"/>
                  </a:cubicBezTo>
                  <a:cubicBezTo>
                    <a:pt x="299637" y="324741"/>
                    <a:pt x="295236" y="329242"/>
                    <a:pt x="289736" y="329242"/>
                  </a:cubicBezTo>
                  <a:lnTo>
                    <a:pt x="205725" y="329242"/>
                  </a:lnTo>
                  <a:cubicBezTo>
                    <a:pt x="200225" y="329242"/>
                    <a:pt x="195724" y="324741"/>
                    <a:pt x="195724" y="319240"/>
                  </a:cubicBezTo>
                  <a:cubicBezTo>
                    <a:pt x="195724" y="313740"/>
                    <a:pt x="200225" y="309239"/>
                    <a:pt x="205725" y="309239"/>
                  </a:cubicBezTo>
                  <a:close/>
                  <a:moveTo>
                    <a:pt x="47806" y="185424"/>
                  </a:moveTo>
                  <a:lnTo>
                    <a:pt x="110414" y="185424"/>
                  </a:lnTo>
                  <a:cubicBezTo>
                    <a:pt x="115914" y="185424"/>
                    <a:pt x="120415" y="189925"/>
                    <a:pt x="120415" y="195425"/>
                  </a:cubicBezTo>
                  <a:cubicBezTo>
                    <a:pt x="120415" y="200926"/>
                    <a:pt x="115914" y="205427"/>
                    <a:pt x="110414" y="205427"/>
                  </a:cubicBezTo>
                  <a:lnTo>
                    <a:pt x="47806" y="205427"/>
                  </a:lnTo>
                  <a:cubicBezTo>
                    <a:pt x="32504" y="205427"/>
                    <a:pt x="20002" y="217928"/>
                    <a:pt x="20002" y="233230"/>
                  </a:cubicBezTo>
                  <a:lnTo>
                    <a:pt x="20002" y="446756"/>
                  </a:lnTo>
                  <a:lnTo>
                    <a:pt x="475459" y="446756"/>
                  </a:lnTo>
                  <a:lnTo>
                    <a:pt x="475459" y="233230"/>
                  </a:lnTo>
                  <a:cubicBezTo>
                    <a:pt x="475459" y="217928"/>
                    <a:pt x="462958" y="205427"/>
                    <a:pt x="447656" y="205427"/>
                  </a:cubicBezTo>
                  <a:lnTo>
                    <a:pt x="383948" y="205427"/>
                  </a:lnTo>
                  <a:cubicBezTo>
                    <a:pt x="378447" y="205427"/>
                    <a:pt x="373947" y="200926"/>
                    <a:pt x="373947" y="195425"/>
                  </a:cubicBezTo>
                  <a:cubicBezTo>
                    <a:pt x="373947" y="189925"/>
                    <a:pt x="378447" y="185424"/>
                    <a:pt x="383948" y="185424"/>
                  </a:cubicBezTo>
                  <a:lnTo>
                    <a:pt x="447656" y="185424"/>
                  </a:lnTo>
                  <a:cubicBezTo>
                    <a:pt x="474059" y="185424"/>
                    <a:pt x="495462" y="206827"/>
                    <a:pt x="495462" y="233230"/>
                  </a:cubicBezTo>
                  <a:lnTo>
                    <a:pt x="495462" y="456757"/>
                  </a:lnTo>
                  <a:lnTo>
                    <a:pt x="495462" y="465559"/>
                  </a:lnTo>
                  <a:cubicBezTo>
                    <a:pt x="495462" y="491862"/>
                    <a:pt x="474059" y="513365"/>
                    <a:pt x="447656" y="513365"/>
                  </a:cubicBezTo>
                  <a:lnTo>
                    <a:pt x="308138" y="513365"/>
                  </a:lnTo>
                  <a:lnTo>
                    <a:pt x="308138" y="577473"/>
                  </a:lnTo>
                  <a:lnTo>
                    <a:pt x="373347" y="577473"/>
                  </a:lnTo>
                  <a:cubicBezTo>
                    <a:pt x="378847" y="577473"/>
                    <a:pt x="383348" y="581974"/>
                    <a:pt x="383348" y="587474"/>
                  </a:cubicBezTo>
                  <a:cubicBezTo>
                    <a:pt x="383348" y="592975"/>
                    <a:pt x="378847" y="597476"/>
                    <a:pt x="373347" y="597476"/>
                  </a:cubicBezTo>
                  <a:lnTo>
                    <a:pt x="122115" y="597476"/>
                  </a:lnTo>
                  <a:cubicBezTo>
                    <a:pt x="116615" y="597476"/>
                    <a:pt x="112114" y="592975"/>
                    <a:pt x="112114" y="587474"/>
                  </a:cubicBezTo>
                  <a:cubicBezTo>
                    <a:pt x="112114" y="581974"/>
                    <a:pt x="116615" y="577473"/>
                    <a:pt x="122115" y="577473"/>
                  </a:cubicBezTo>
                  <a:lnTo>
                    <a:pt x="187323" y="577473"/>
                  </a:lnTo>
                  <a:lnTo>
                    <a:pt x="187323" y="513365"/>
                  </a:lnTo>
                  <a:lnTo>
                    <a:pt x="47806" y="513365"/>
                  </a:lnTo>
                  <a:cubicBezTo>
                    <a:pt x="21403" y="513365"/>
                    <a:pt x="0" y="491962"/>
                    <a:pt x="0" y="465559"/>
                  </a:cubicBezTo>
                  <a:lnTo>
                    <a:pt x="0" y="456757"/>
                  </a:lnTo>
                  <a:lnTo>
                    <a:pt x="0" y="233230"/>
                  </a:lnTo>
                  <a:cubicBezTo>
                    <a:pt x="0" y="206827"/>
                    <a:pt x="21403" y="185424"/>
                    <a:pt x="47806" y="185424"/>
                  </a:cubicBezTo>
                  <a:close/>
                  <a:moveTo>
                    <a:pt x="425153" y="105013"/>
                  </a:moveTo>
                  <a:cubicBezTo>
                    <a:pt x="430154" y="102613"/>
                    <a:pt x="436154" y="104613"/>
                    <a:pt x="438555" y="109614"/>
                  </a:cubicBezTo>
                  <a:cubicBezTo>
                    <a:pt x="440955" y="114615"/>
                    <a:pt x="438955" y="120515"/>
                    <a:pt x="433954" y="123016"/>
                  </a:cubicBezTo>
                  <a:lnTo>
                    <a:pt x="394649" y="142418"/>
                  </a:lnTo>
                  <a:cubicBezTo>
                    <a:pt x="393249" y="143018"/>
                    <a:pt x="391749" y="143418"/>
                    <a:pt x="390248" y="143418"/>
                  </a:cubicBezTo>
                  <a:cubicBezTo>
                    <a:pt x="386548" y="143418"/>
                    <a:pt x="383048" y="141318"/>
                    <a:pt x="381247" y="137817"/>
                  </a:cubicBezTo>
                  <a:cubicBezTo>
                    <a:pt x="378847" y="132817"/>
                    <a:pt x="380847" y="126916"/>
                    <a:pt x="385848" y="124416"/>
                  </a:cubicBezTo>
                  <a:close/>
                  <a:moveTo>
                    <a:pt x="80110" y="105013"/>
                  </a:moveTo>
                  <a:lnTo>
                    <a:pt x="119415" y="124416"/>
                  </a:lnTo>
                  <a:cubicBezTo>
                    <a:pt x="124416" y="126816"/>
                    <a:pt x="126416" y="132817"/>
                    <a:pt x="124016" y="137817"/>
                  </a:cubicBezTo>
                  <a:cubicBezTo>
                    <a:pt x="122215" y="141318"/>
                    <a:pt x="118715" y="143418"/>
                    <a:pt x="115014" y="143418"/>
                  </a:cubicBezTo>
                  <a:cubicBezTo>
                    <a:pt x="113514" y="143418"/>
                    <a:pt x="112014" y="143118"/>
                    <a:pt x="110614" y="142418"/>
                  </a:cubicBezTo>
                  <a:lnTo>
                    <a:pt x="71309" y="123016"/>
                  </a:lnTo>
                  <a:cubicBezTo>
                    <a:pt x="66308" y="120615"/>
                    <a:pt x="64308" y="114615"/>
                    <a:pt x="66708" y="109614"/>
                  </a:cubicBezTo>
                  <a:cubicBezTo>
                    <a:pt x="69109" y="104613"/>
                    <a:pt x="75109" y="102613"/>
                    <a:pt x="80110" y="105013"/>
                  </a:cubicBezTo>
                  <a:close/>
                  <a:moveTo>
                    <a:pt x="247630" y="88512"/>
                  </a:moveTo>
                  <a:cubicBezTo>
                    <a:pt x="191923" y="88512"/>
                    <a:pt x="146617" y="133817"/>
                    <a:pt x="146617" y="189524"/>
                  </a:cubicBezTo>
                  <a:cubicBezTo>
                    <a:pt x="146718" y="227129"/>
                    <a:pt x="167220" y="261033"/>
                    <a:pt x="200224" y="278635"/>
                  </a:cubicBezTo>
                  <a:lnTo>
                    <a:pt x="295236" y="278635"/>
                  </a:lnTo>
                  <a:cubicBezTo>
                    <a:pt x="328240" y="261033"/>
                    <a:pt x="348643" y="227129"/>
                    <a:pt x="348643" y="189524"/>
                  </a:cubicBezTo>
                  <a:cubicBezTo>
                    <a:pt x="348643" y="133817"/>
                    <a:pt x="303337" y="88512"/>
                    <a:pt x="247630" y="88512"/>
                  </a:cubicBezTo>
                  <a:close/>
                  <a:moveTo>
                    <a:pt x="247730" y="68509"/>
                  </a:moveTo>
                  <a:cubicBezTo>
                    <a:pt x="314438" y="68509"/>
                    <a:pt x="368745" y="122816"/>
                    <a:pt x="368745" y="189524"/>
                  </a:cubicBezTo>
                  <a:cubicBezTo>
                    <a:pt x="368745" y="235430"/>
                    <a:pt x="343242" y="276835"/>
                    <a:pt x="302237" y="297538"/>
                  </a:cubicBezTo>
                  <a:cubicBezTo>
                    <a:pt x="300837" y="298238"/>
                    <a:pt x="299237" y="298638"/>
                    <a:pt x="297736" y="298638"/>
                  </a:cubicBezTo>
                  <a:lnTo>
                    <a:pt x="197824" y="298638"/>
                  </a:lnTo>
                  <a:cubicBezTo>
                    <a:pt x="196224" y="298638"/>
                    <a:pt x="194724" y="298238"/>
                    <a:pt x="193323" y="297538"/>
                  </a:cubicBezTo>
                  <a:cubicBezTo>
                    <a:pt x="152218" y="276835"/>
                    <a:pt x="126715" y="235430"/>
                    <a:pt x="126715" y="189524"/>
                  </a:cubicBezTo>
                  <a:cubicBezTo>
                    <a:pt x="126715" y="122816"/>
                    <a:pt x="181022" y="68509"/>
                    <a:pt x="247730" y="68509"/>
                  </a:cubicBezTo>
                  <a:close/>
                  <a:moveTo>
                    <a:pt x="366745" y="26703"/>
                  </a:moveTo>
                  <a:cubicBezTo>
                    <a:pt x="371246" y="29904"/>
                    <a:pt x="372246" y="36205"/>
                    <a:pt x="369046" y="40705"/>
                  </a:cubicBezTo>
                  <a:lnTo>
                    <a:pt x="345043" y="74309"/>
                  </a:lnTo>
                  <a:cubicBezTo>
                    <a:pt x="342942" y="76910"/>
                    <a:pt x="339942" y="78410"/>
                    <a:pt x="336841" y="78410"/>
                  </a:cubicBezTo>
                  <a:cubicBezTo>
                    <a:pt x="334841" y="78410"/>
                    <a:pt x="332841" y="77810"/>
                    <a:pt x="331041" y="76510"/>
                  </a:cubicBezTo>
                  <a:cubicBezTo>
                    <a:pt x="326540" y="73309"/>
                    <a:pt x="325540" y="67009"/>
                    <a:pt x="328740" y="62608"/>
                  </a:cubicBezTo>
                  <a:lnTo>
                    <a:pt x="352743" y="29004"/>
                  </a:lnTo>
                  <a:cubicBezTo>
                    <a:pt x="355944" y="24503"/>
                    <a:pt x="362245" y="23503"/>
                    <a:pt x="366745" y="26703"/>
                  </a:cubicBezTo>
                  <a:close/>
                  <a:moveTo>
                    <a:pt x="138717" y="26703"/>
                  </a:moveTo>
                  <a:cubicBezTo>
                    <a:pt x="143217" y="23503"/>
                    <a:pt x="149418" y="24503"/>
                    <a:pt x="152719" y="29004"/>
                  </a:cubicBezTo>
                  <a:lnTo>
                    <a:pt x="176722" y="62608"/>
                  </a:lnTo>
                  <a:cubicBezTo>
                    <a:pt x="179922" y="67109"/>
                    <a:pt x="178922" y="73309"/>
                    <a:pt x="174421" y="76510"/>
                  </a:cubicBezTo>
                  <a:cubicBezTo>
                    <a:pt x="172521" y="77710"/>
                    <a:pt x="170521" y="78410"/>
                    <a:pt x="168520" y="78410"/>
                  </a:cubicBezTo>
                  <a:cubicBezTo>
                    <a:pt x="165420" y="78410"/>
                    <a:pt x="162320" y="76910"/>
                    <a:pt x="160419" y="74209"/>
                  </a:cubicBezTo>
                  <a:lnTo>
                    <a:pt x="136416" y="40605"/>
                  </a:lnTo>
                  <a:cubicBezTo>
                    <a:pt x="133216" y="36105"/>
                    <a:pt x="134216" y="29904"/>
                    <a:pt x="138717" y="26703"/>
                  </a:cubicBezTo>
                  <a:close/>
                  <a:moveTo>
                    <a:pt x="247730" y="0"/>
                  </a:moveTo>
                  <a:cubicBezTo>
                    <a:pt x="253231" y="0"/>
                    <a:pt x="257732" y="4501"/>
                    <a:pt x="257732" y="10001"/>
                  </a:cubicBezTo>
                  <a:lnTo>
                    <a:pt x="257732" y="46406"/>
                  </a:lnTo>
                  <a:cubicBezTo>
                    <a:pt x="257732" y="52007"/>
                    <a:pt x="253231" y="56407"/>
                    <a:pt x="247730" y="56407"/>
                  </a:cubicBezTo>
                  <a:cubicBezTo>
                    <a:pt x="242230" y="56407"/>
                    <a:pt x="237729" y="51906"/>
                    <a:pt x="237729" y="46406"/>
                  </a:cubicBezTo>
                  <a:lnTo>
                    <a:pt x="237729" y="10001"/>
                  </a:lnTo>
                  <a:cubicBezTo>
                    <a:pt x="237729" y="4501"/>
                    <a:pt x="242230" y="0"/>
                    <a:pt x="247730" y="0"/>
                  </a:cubicBezTo>
                  <a:close/>
                </a:path>
              </a:pathLst>
            </a:custGeom>
            <a:solidFill>
              <a:schemeClr val="accent1"/>
            </a:solidFill>
            <a:ln w="99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/>
            </a:p>
          </p:txBody>
        </p:sp>
        <p:sp>
          <p:nvSpPr>
            <p:cNvPr id="15" name="Graphic 18">
              <a:extLst>
                <a:ext uri="{FF2B5EF4-FFF2-40B4-BE49-F238E27FC236}">
                  <a16:creationId xmlns:a16="http://schemas.microsoft.com/office/drawing/2014/main" id="{F81ED43A-B066-1E04-0255-32AE6B982D7B}"/>
                </a:ext>
              </a:extLst>
            </p:cNvPr>
            <p:cNvSpPr/>
            <p:nvPr/>
          </p:nvSpPr>
          <p:spPr>
            <a:xfrm>
              <a:off x="9985891" y="3081020"/>
              <a:ext cx="534878" cy="594360"/>
            </a:xfrm>
            <a:custGeom>
              <a:avLst/>
              <a:gdLst>
                <a:gd name="connsiteX0" fmla="*/ 530613 w 534878"/>
                <a:gd name="connsiteY0" fmla="*/ 79900 h 594360"/>
                <a:gd name="connsiteX1" fmla="*/ 505214 w 534878"/>
                <a:gd name="connsiteY1" fmla="*/ 57535 h 594360"/>
                <a:gd name="connsiteX2" fmla="*/ 530613 w 534878"/>
                <a:gd name="connsiteY2" fmla="*/ 35175 h 594360"/>
                <a:gd name="connsiteX3" fmla="*/ 534059 w 534878"/>
                <a:gd name="connsiteY3" fmla="*/ 21340 h 594360"/>
                <a:gd name="connsiteX4" fmla="*/ 522328 w 534878"/>
                <a:gd name="connsiteY4" fmla="*/ 13227 h 594360"/>
                <a:gd name="connsiteX5" fmla="*/ 417224 w 534878"/>
                <a:gd name="connsiteY5" fmla="*/ 13227 h 594360"/>
                <a:gd name="connsiteX6" fmla="*/ 417224 w 534878"/>
                <a:gd name="connsiteY6" fmla="*/ 8711 h 594360"/>
                <a:gd name="connsiteX7" fmla="*/ 408513 w 534878"/>
                <a:gd name="connsiteY7" fmla="*/ 0 h 594360"/>
                <a:gd name="connsiteX8" fmla="*/ 399802 w 534878"/>
                <a:gd name="connsiteY8" fmla="*/ 8711 h 594360"/>
                <a:gd name="connsiteX9" fmla="*/ 399802 w 534878"/>
                <a:gd name="connsiteY9" fmla="*/ 126194 h 594360"/>
                <a:gd name="connsiteX10" fmla="*/ 328260 w 534878"/>
                <a:gd name="connsiteY10" fmla="*/ 165042 h 594360"/>
                <a:gd name="connsiteX11" fmla="*/ 325431 w 534878"/>
                <a:gd name="connsiteY11" fmla="*/ 155891 h 594360"/>
                <a:gd name="connsiteX12" fmla="*/ 315350 w 534878"/>
                <a:gd name="connsiteY12" fmla="*/ 136211 h 594360"/>
                <a:gd name="connsiteX13" fmla="*/ 278302 w 534878"/>
                <a:gd name="connsiteY13" fmla="*/ 124257 h 594360"/>
                <a:gd name="connsiteX14" fmla="*/ 270507 w 534878"/>
                <a:gd name="connsiteY14" fmla="*/ 128248 h 594360"/>
                <a:gd name="connsiteX15" fmla="*/ 256854 w 534878"/>
                <a:gd name="connsiteY15" fmla="*/ 144301 h 594360"/>
                <a:gd name="connsiteX16" fmla="*/ 258555 w 534878"/>
                <a:gd name="connsiteY16" fmla="*/ 165301 h 594360"/>
                <a:gd name="connsiteX17" fmla="*/ 268634 w 534878"/>
                <a:gd name="connsiteY17" fmla="*/ 184985 h 594360"/>
                <a:gd name="connsiteX18" fmla="*/ 278556 w 534878"/>
                <a:gd name="connsiteY18" fmla="*/ 195764 h 594360"/>
                <a:gd name="connsiteX19" fmla="*/ 268054 w 534878"/>
                <a:gd name="connsiteY19" fmla="*/ 221035 h 594360"/>
                <a:gd name="connsiteX20" fmla="*/ 266177 w 534878"/>
                <a:gd name="connsiteY20" fmla="*/ 227683 h 594360"/>
                <a:gd name="connsiteX21" fmla="*/ 272190 w 534878"/>
                <a:gd name="connsiteY21" fmla="*/ 238435 h 594360"/>
                <a:gd name="connsiteX22" fmla="*/ 274562 w 534878"/>
                <a:gd name="connsiteY22" fmla="*/ 238766 h 594360"/>
                <a:gd name="connsiteX23" fmla="*/ 282941 w 534878"/>
                <a:gd name="connsiteY23" fmla="*/ 232421 h 594360"/>
                <a:gd name="connsiteX24" fmla="*/ 284819 w 534878"/>
                <a:gd name="connsiteY24" fmla="*/ 225787 h 594360"/>
                <a:gd name="connsiteX25" fmla="*/ 298445 w 534878"/>
                <a:gd name="connsiteY25" fmla="*/ 201060 h 594360"/>
                <a:gd name="connsiteX26" fmla="*/ 311827 w 534878"/>
                <a:gd name="connsiteY26" fmla="*/ 193792 h 594360"/>
                <a:gd name="connsiteX27" fmla="*/ 313477 w 534878"/>
                <a:gd name="connsiteY27" fmla="*/ 192948 h 594360"/>
                <a:gd name="connsiteX28" fmla="*/ 315060 w 534878"/>
                <a:gd name="connsiteY28" fmla="*/ 192036 h 594360"/>
                <a:gd name="connsiteX29" fmla="*/ 410432 w 534878"/>
                <a:gd name="connsiteY29" fmla="*/ 140246 h 594360"/>
                <a:gd name="connsiteX30" fmla="*/ 392846 w 534878"/>
                <a:gd name="connsiteY30" fmla="*/ 169848 h 594360"/>
                <a:gd name="connsiteX31" fmla="*/ 330826 w 534878"/>
                <a:gd name="connsiteY31" fmla="*/ 207530 h 594360"/>
                <a:gd name="connsiteX32" fmla="*/ 330614 w 534878"/>
                <a:gd name="connsiteY32" fmla="*/ 207658 h 594360"/>
                <a:gd name="connsiteX33" fmla="*/ 311310 w 534878"/>
                <a:gd name="connsiteY33" fmla="*/ 219384 h 594360"/>
                <a:gd name="connsiteX34" fmla="*/ 308389 w 534878"/>
                <a:gd name="connsiteY34" fmla="*/ 231356 h 594360"/>
                <a:gd name="connsiteX35" fmla="*/ 319636 w 534878"/>
                <a:gd name="connsiteY35" fmla="*/ 234665 h 594360"/>
                <a:gd name="connsiteX36" fmla="*/ 304989 w 534878"/>
                <a:gd name="connsiteY36" fmla="*/ 278942 h 594360"/>
                <a:gd name="connsiteX37" fmla="*/ 294283 w 534878"/>
                <a:gd name="connsiteY37" fmla="*/ 283331 h 594360"/>
                <a:gd name="connsiteX38" fmla="*/ 265170 w 534878"/>
                <a:gd name="connsiteY38" fmla="*/ 295262 h 594360"/>
                <a:gd name="connsiteX39" fmla="*/ 273559 w 534878"/>
                <a:gd name="connsiteY39" fmla="*/ 265606 h 594360"/>
                <a:gd name="connsiteX40" fmla="*/ 267547 w 534878"/>
                <a:gd name="connsiteY40" fmla="*/ 254849 h 594360"/>
                <a:gd name="connsiteX41" fmla="*/ 256790 w 534878"/>
                <a:gd name="connsiteY41" fmla="*/ 260863 h 594360"/>
                <a:gd name="connsiteX42" fmla="*/ 243536 w 534878"/>
                <a:gd name="connsiteY42" fmla="*/ 307737 h 594360"/>
                <a:gd name="connsiteX43" fmla="*/ 243223 w 534878"/>
                <a:gd name="connsiteY43" fmla="*/ 309633 h 594360"/>
                <a:gd name="connsiteX44" fmla="*/ 239753 w 534878"/>
                <a:gd name="connsiteY44" fmla="*/ 373352 h 594360"/>
                <a:gd name="connsiteX45" fmla="*/ 239042 w 534878"/>
                <a:gd name="connsiteY45" fmla="*/ 382748 h 594360"/>
                <a:gd name="connsiteX46" fmla="*/ 200515 w 534878"/>
                <a:gd name="connsiteY46" fmla="*/ 463799 h 594360"/>
                <a:gd name="connsiteX47" fmla="*/ 172519 w 534878"/>
                <a:gd name="connsiteY47" fmla="*/ 463799 h 594360"/>
                <a:gd name="connsiteX48" fmla="*/ 142776 w 534878"/>
                <a:gd name="connsiteY48" fmla="*/ 493537 h 594360"/>
                <a:gd name="connsiteX49" fmla="*/ 142776 w 534878"/>
                <a:gd name="connsiteY49" fmla="*/ 518682 h 594360"/>
                <a:gd name="connsiteX50" fmla="*/ 130461 w 534878"/>
                <a:gd name="connsiteY50" fmla="*/ 516002 h 594360"/>
                <a:gd name="connsiteX51" fmla="*/ 59363 w 534878"/>
                <a:gd name="connsiteY51" fmla="*/ 516002 h 594360"/>
                <a:gd name="connsiteX52" fmla="*/ 29625 w 534878"/>
                <a:gd name="connsiteY52" fmla="*/ 545740 h 594360"/>
                <a:gd name="connsiteX53" fmla="*/ 29625 w 534878"/>
                <a:gd name="connsiteY53" fmla="*/ 576938 h 594360"/>
                <a:gd name="connsiteX54" fmla="*/ 8711 w 534878"/>
                <a:gd name="connsiteY54" fmla="*/ 576938 h 594360"/>
                <a:gd name="connsiteX55" fmla="*/ 0 w 534878"/>
                <a:gd name="connsiteY55" fmla="*/ 585649 h 594360"/>
                <a:gd name="connsiteX56" fmla="*/ 8711 w 534878"/>
                <a:gd name="connsiteY56" fmla="*/ 594360 h 594360"/>
                <a:gd name="connsiteX57" fmla="*/ 522318 w 534878"/>
                <a:gd name="connsiteY57" fmla="*/ 594360 h 594360"/>
                <a:gd name="connsiteX58" fmla="*/ 531029 w 534878"/>
                <a:gd name="connsiteY58" fmla="*/ 585649 h 594360"/>
                <a:gd name="connsiteX59" fmla="*/ 522318 w 534878"/>
                <a:gd name="connsiteY59" fmla="*/ 576938 h 594360"/>
                <a:gd name="connsiteX60" fmla="*/ 499664 w 534878"/>
                <a:gd name="connsiteY60" fmla="*/ 576938 h 594360"/>
                <a:gd name="connsiteX61" fmla="*/ 499664 w 534878"/>
                <a:gd name="connsiteY61" fmla="*/ 352407 h 594360"/>
                <a:gd name="connsiteX62" fmla="*/ 469926 w 534878"/>
                <a:gd name="connsiteY62" fmla="*/ 322669 h 594360"/>
                <a:gd name="connsiteX63" fmla="*/ 417224 w 534878"/>
                <a:gd name="connsiteY63" fmla="*/ 322669 h 594360"/>
                <a:gd name="connsiteX64" fmla="*/ 417224 w 534878"/>
                <a:gd name="connsiteY64" fmla="*/ 170701 h 594360"/>
                <a:gd name="connsiteX65" fmla="*/ 425976 w 534878"/>
                <a:gd name="connsiteY65" fmla="*/ 124143 h 594360"/>
                <a:gd name="connsiteX66" fmla="*/ 420988 w 534878"/>
                <a:gd name="connsiteY66" fmla="*/ 118439 h 594360"/>
                <a:gd name="connsiteX67" fmla="*/ 417224 w 534878"/>
                <a:gd name="connsiteY67" fmla="*/ 117751 h 594360"/>
                <a:gd name="connsiteX68" fmla="*/ 417224 w 534878"/>
                <a:gd name="connsiteY68" fmla="*/ 101847 h 594360"/>
                <a:gd name="connsiteX69" fmla="*/ 522323 w 534878"/>
                <a:gd name="connsiteY69" fmla="*/ 101847 h 594360"/>
                <a:gd name="connsiteX70" fmla="*/ 534055 w 534878"/>
                <a:gd name="connsiteY70" fmla="*/ 93739 h 594360"/>
                <a:gd name="connsiteX71" fmla="*/ 530613 w 534878"/>
                <a:gd name="connsiteY71" fmla="*/ 79900 h 594360"/>
                <a:gd name="connsiteX72" fmla="*/ 273437 w 534878"/>
                <a:gd name="connsiteY72" fmla="*/ 149651 h 594360"/>
                <a:gd name="connsiteX73" fmla="*/ 278447 w 534878"/>
                <a:gd name="connsiteY73" fmla="*/ 143756 h 594360"/>
                <a:gd name="connsiteX74" fmla="*/ 286242 w 534878"/>
                <a:gd name="connsiteY74" fmla="*/ 139765 h 594360"/>
                <a:gd name="connsiteX75" fmla="*/ 290831 w 534878"/>
                <a:gd name="connsiteY75" fmla="*/ 138654 h 594360"/>
                <a:gd name="connsiteX76" fmla="*/ 299842 w 534878"/>
                <a:gd name="connsiteY76" fmla="*/ 144151 h 594360"/>
                <a:gd name="connsiteX77" fmla="*/ 309926 w 534878"/>
                <a:gd name="connsiteY77" fmla="*/ 163836 h 594360"/>
                <a:gd name="connsiteX78" fmla="*/ 306571 w 534878"/>
                <a:gd name="connsiteY78" fmla="*/ 176822 h 594360"/>
                <a:gd name="connsiteX79" fmla="*/ 303733 w 534878"/>
                <a:gd name="connsiteY79" fmla="*/ 178360 h 594360"/>
                <a:gd name="connsiteX80" fmla="*/ 297742 w 534878"/>
                <a:gd name="connsiteY80" fmla="*/ 181430 h 594360"/>
                <a:gd name="connsiteX81" fmla="*/ 284144 w 534878"/>
                <a:gd name="connsiteY81" fmla="*/ 177040 h 594360"/>
                <a:gd name="connsiteX82" fmla="*/ 274058 w 534878"/>
                <a:gd name="connsiteY82" fmla="*/ 157360 h 594360"/>
                <a:gd name="connsiteX83" fmla="*/ 273437 w 534878"/>
                <a:gd name="connsiteY83" fmla="*/ 149651 h 594360"/>
                <a:gd name="connsiteX84" fmla="*/ 255934 w 534878"/>
                <a:gd name="connsiteY84" fmla="*/ 466480 h 594360"/>
                <a:gd name="connsiteX85" fmla="*/ 246369 w 534878"/>
                <a:gd name="connsiteY85" fmla="*/ 463932 h 594360"/>
                <a:gd name="connsiteX86" fmla="*/ 255934 w 534878"/>
                <a:gd name="connsiteY86" fmla="*/ 451230 h 594360"/>
                <a:gd name="connsiteX87" fmla="*/ 297294 w 534878"/>
                <a:gd name="connsiteY87" fmla="*/ 396288 h 594360"/>
                <a:gd name="connsiteX88" fmla="*/ 303574 w 534878"/>
                <a:gd name="connsiteY88" fmla="*/ 380681 h 594360"/>
                <a:gd name="connsiteX89" fmla="*/ 308108 w 534878"/>
                <a:gd name="connsiteY89" fmla="*/ 356075 h 594360"/>
                <a:gd name="connsiteX90" fmla="*/ 312602 w 534878"/>
                <a:gd name="connsiteY90" fmla="*/ 358791 h 594360"/>
                <a:gd name="connsiteX91" fmla="*/ 313137 w 534878"/>
                <a:gd name="connsiteY91" fmla="*/ 359553 h 594360"/>
                <a:gd name="connsiteX92" fmla="*/ 317876 w 534878"/>
                <a:gd name="connsiteY92" fmla="*/ 407725 h 594360"/>
                <a:gd name="connsiteX93" fmla="*/ 288683 w 534878"/>
                <a:gd name="connsiteY93" fmla="*/ 407725 h 594360"/>
                <a:gd name="connsiteX94" fmla="*/ 348807 w 534878"/>
                <a:gd name="connsiteY94" fmla="*/ 348208 h 594360"/>
                <a:gd name="connsiteX95" fmla="*/ 341452 w 534878"/>
                <a:gd name="connsiteY95" fmla="*/ 407683 h 594360"/>
                <a:gd name="connsiteX96" fmla="*/ 335379 w 534878"/>
                <a:gd name="connsiteY96" fmla="*/ 407683 h 594360"/>
                <a:gd name="connsiteX97" fmla="*/ 330478 w 534878"/>
                <a:gd name="connsiteY97" fmla="*/ 357849 h 594360"/>
                <a:gd name="connsiteX98" fmla="*/ 320216 w 534878"/>
                <a:gd name="connsiteY98" fmla="*/ 343120 h 594360"/>
                <a:gd name="connsiteX99" fmla="*/ 311455 w 534878"/>
                <a:gd name="connsiteY99" fmla="*/ 337565 h 594360"/>
                <a:gd name="connsiteX100" fmla="*/ 317291 w 534878"/>
                <a:gd name="connsiteY100" fmla="*/ 305220 h 594360"/>
                <a:gd name="connsiteX101" fmla="*/ 342449 w 534878"/>
                <a:gd name="connsiteY101" fmla="*/ 335171 h 594360"/>
                <a:gd name="connsiteX102" fmla="*/ 348807 w 534878"/>
                <a:gd name="connsiteY102" fmla="*/ 348208 h 594360"/>
                <a:gd name="connsiteX103" fmla="*/ 254713 w 534878"/>
                <a:gd name="connsiteY103" fmla="*/ 390366 h 594360"/>
                <a:gd name="connsiteX104" fmla="*/ 257154 w 534878"/>
                <a:gd name="connsiteY104" fmla="*/ 374196 h 594360"/>
                <a:gd name="connsiteX105" fmla="*/ 260318 w 534878"/>
                <a:gd name="connsiteY105" fmla="*/ 316080 h 594360"/>
                <a:gd name="connsiteX106" fmla="*/ 300608 w 534878"/>
                <a:gd name="connsiteY106" fmla="*/ 299570 h 594360"/>
                <a:gd name="connsiteX107" fmla="*/ 293285 w 534878"/>
                <a:gd name="connsiteY107" fmla="*/ 340136 h 594360"/>
                <a:gd name="connsiteX108" fmla="*/ 293226 w 534878"/>
                <a:gd name="connsiteY108" fmla="*/ 340467 h 594360"/>
                <a:gd name="connsiteX109" fmla="*/ 287168 w 534878"/>
                <a:gd name="connsiteY109" fmla="*/ 374010 h 594360"/>
                <a:gd name="connsiteX110" fmla="*/ 283521 w 534878"/>
                <a:gd name="connsiteY110" fmla="*/ 385614 h 594360"/>
                <a:gd name="connsiteX111" fmla="*/ 224658 w 534878"/>
                <a:gd name="connsiteY111" fmla="*/ 463799 h 594360"/>
                <a:gd name="connsiteX112" fmla="*/ 219806 w 534878"/>
                <a:gd name="connsiteY112" fmla="*/ 463799 h 594360"/>
                <a:gd name="connsiteX113" fmla="*/ 47047 w 534878"/>
                <a:gd name="connsiteY113" fmla="*/ 545735 h 594360"/>
                <a:gd name="connsiteX114" fmla="*/ 59363 w 534878"/>
                <a:gd name="connsiteY114" fmla="*/ 533424 h 594360"/>
                <a:gd name="connsiteX115" fmla="*/ 130461 w 534878"/>
                <a:gd name="connsiteY115" fmla="*/ 533424 h 594360"/>
                <a:gd name="connsiteX116" fmla="*/ 142781 w 534878"/>
                <a:gd name="connsiteY116" fmla="*/ 545735 h 594360"/>
                <a:gd name="connsiteX117" fmla="*/ 142781 w 534878"/>
                <a:gd name="connsiteY117" fmla="*/ 576938 h 594360"/>
                <a:gd name="connsiteX118" fmla="*/ 47047 w 534878"/>
                <a:gd name="connsiteY118" fmla="*/ 576938 h 594360"/>
                <a:gd name="connsiteX119" fmla="*/ 160199 w 534878"/>
                <a:gd name="connsiteY119" fmla="*/ 545735 h 594360"/>
                <a:gd name="connsiteX120" fmla="*/ 160199 w 534878"/>
                <a:gd name="connsiteY120" fmla="*/ 493537 h 594360"/>
                <a:gd name="connsiteX121" fmla="*/ 172519 w 534878"/>
                <a:gd name="connsiteY121" fmla="*/ 481222 h 594360"/>
                <a:gd name="connsiteX122" fmla="*/ 243617 w 534878"/>
                <a:gd name="connsiteY122" fmla="*/ 481222 h 594360"/>
                <a:gd name="connsiteX123" fmla="*/ 255934 w 534878"/>
                <a:gd name="connsiteY123" fmla="*/ 493537 h 594360"/>
                <a:gd name="connsiteX124" fmla="*/ 255934 w 534878"/>
                <a:gd name="connsiteY124" fmla="*/ 576938 h 594360"/>
                <a:gd name="connsiteX125" fmla="*/ 160203 w 534878"/>
                <a:gd name="connsiteY125" fmla="*/ 576938 h 594360"/>
                <a:gd name="connsiteX126" fmla="*/ 160203 w 534878"/>
                <a:gd name="connsiteY126" fmla="*/ 545735 h 594360"/>
                <a:gd name="connsiteX127" fmla="*/ 482242 w 534878"/>
                <a:gd name="connsiteY127" fmla="*/ 352407 h 594360"/>
                <a:gd name="connsiteX128" fmla="*/ 482242 w 534878"/>
                <a:gd name="connsiteY128" fmla="*/ 576938 h 594360"/>
                <a:gd name="connsiteX129" fmla="*/ 386512 w 534878"/>
                <a:gd name="connsiteY129" fmla="*/ 576938 h 594360"/>
                <a:gd name="connsiteX130" fmla="*/ 386512 w 534878"/>
                <a:gd name="connsiteY130" fmla="*/ 524708 h 594360"/>
                <a:gd name="connsiteX131" fmla="*/ 377801 w 534878"/>
                <a:gd name="connsiteY131" fmla="*/ 515997 h 594360"/>
                <a:gd name="connsiteX132" fmla="*/ 369085 w 534878"/>
                <a:gd name="connsiteY132" fmla="*/ 524708 h 594360"/>
                <a:gd name="connsiteX133" fmla="*/ 369085 w 534878"/>
                <a:gd name="connsiteY133" fmla="*/ 576938 h 594360"/>
                <a:gd name="connsiteX134" fmla="*/ 273356 w 534878"/>
                <a:gd name="connsiteY134" fmla="*/ 576938 h 594360"/>
                <a:gd name="connsiteX135" fmla="*/ 273356 w 534878"/>
                <a:gd name="connsiteY135" fmla="*/ 437458 h 594360"/>
                <a:gd name="connsiteX136" fmla="*/ 285671 w 534878"/>
                <a:gd name="connsiteY136" fmla="*/ 425146 h 594360"/>
                <a:gd name="connsiteX137" fmla="*/ 356769 w 534878"/>
                <a:gd name="connsiteY137" fmla="*/ 425146 h 594360"/>
                <a:gd name="connsiteX138" fmla="*/ 369085 w 534878"/>
                <a:gd name="connsiteY138" fmla="*/ 437458 h 594360"/>
                <a:gd name="connsiteX139" fmla="*/ 369085 w 534878"/>
                <a:gd name="connsiteY139" fmla="*/ 481126 h 594360"/>
                <a:gd name="connsiteX140" fmla="*/ 377796 w 534878"/>
                <a:gd name="connsiteY140" fmla="*/ 489837 h 594360"/>
                <a:gd name="connsiteX141" fmla="*/ 386507 w 534878"/>
                <a:gd name="connsiteY141" fmla="*/ 481126 h 594360"/>
                <a:gd name="connsiteX142" fmla="*/ 386507 w 534878"/>
                <a:gd name="connsiteY142" fmla="*/ 352407 h 594360"/>
                <a:gd name="connsiteX143" fmla="*/ 398827 w 534878"/>
                <a:gd name="connsiteY143" fmla="*/ 340091 h 594360"/>
                <a:gd name="connsiteX144" fmla="*/ 408423 w 534878"/>
                <a:gd name="connsiteY144" fmla="*/ 340091 h 594360"/>
                <a:gd name="connsiteX145" fmla="*/ 408513 w 534878"/>
                <a:gd name="connsiteY145" fmla="*/ 340096 h 594360"/>
                <a:gd name="connsiteX146" fmla="*/ 408599 w 534878"/>
                <a:gd name="connsiteY146" fmla="*/ 340091 h 594360"/>
                <a:gd name="connsiteX147" fmla="*/ 469922 w 534878"/>
                <a:gd name="connsiteY147" fmla="*/ 340091 h 594360"/>
                <a:gd name="connsiteX148" fmla="*/ 482242 w 534878"/>
                <a:gd name="connsiteY148" fmla="*/ 352407 h 594360"/>
                <a:gd name="connsiteX149" fmla="*/ 398827 w 534878"/>
                <a:gd name="connsiteY149" fmla="*/ 322669 h 594360"/>
                <a:gd name="connsiteX150" fmla="*/ 369089 w 534878"/>
                <a:gd name="connsiteY150" fmla="*/ 352407 h 594360"/>
                <a:gd name="connsiteX151" fmla="*/ 369089 w 534878"/>
                <a:gd name="connsiteY151" fmla="*/ 410404 h 594360"/>
                <a:gd name="connsiteX152" fmla="*/ 358991 w 534878"/>
                <a:gd name="connsiteY152" fmla="*/ 407816 h 594360"/>
                <a:gd name="connsiteX153" fmla="*/ 366097 w 534878"/>
                <a:gd name="connsiteY153" fmla="*/ 350353 h 594360"/>
                <a:gd name="connsiteX154" fmla="*/ 356257 w 534878"/>
                <a:gd name="connsiteY154" fmla="*/ 324546 h 594360"/>
                <a:gd name="connsiteX155" fmla="*/ 321812 w 534878"/>
                <a:gd name="connsiteY155" fmla="*/ 283581 h 594360"/>
                <a:gd name="connsiteX156" fmla="*/ 342585 w 534878"/>
                <a:gd name="connsiteY156" fmla="*/ 220777 h 594360"/>
                <a:gd name="connsiteX157" fmla="*/ 399802 w 534878"/>
                <a:gd name="connsiteY157" fmla="*/ 186014 h 594360"/>
                <a:gd name="connsiteX158" fmla="*/ 399802 w 534878"/>
                <a:gd name="connsiteY158" fmla="*/ 322669 h 594360"/>
                <a:gd name="connsiteX159" fmla="*/ 417224 w 534878"/>
                <a:gd name="connsiteY159" fmla="*/ 84421 h 594360"/>
                <a:gd name="connsiteX160" fmla="*/ 417224 w 534878"/>
                <a:gd name="connsiteY160" fmla="*/ 30654 h 594360"/>
                <a:gd name="connsiteX161" fmla="*/ 509382 w 534878"/>
                <a:gd name="connsiteY161" fmla="*/ 30654 h 594360"/>
                <a:gd name="connsiteX162" fmla="*/ 489533 w 534878"/>
                <a:gd name="connsiteY162" fmla="*/ 48130 h 594360"/>
                <a:gd name="connsiteX163" fmla="*/ 485280 w 534878"/>
                <a:gd name="connsiteY163" fmla="*/ 57540 h 594360"/>
                <a:gd name="connsiteX164" fmla="*/ 489533 w 534878"/>
                <a:gd name="connsiteY164" fmla="*/ 66949 h 594360"/>
                <a:gd name="connsiteX165" fmla="*/ 509382 w 534878"/>
                <a:gd name="connsiteY165" fmla="*/ 84425 h 594360"/>
                <a:gd name="connsiteX166" fmla="*/ 417224 w 534878"/>
                <a:gd name="connsiteY166" fmla="*/ 84425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</a:cxnLst>
              <a:rect l="l" t="t" r="r" b="b"/>
              <a:pathLst>
                <a:path w="534878" h="594360">
                  <a:moveTo>
                    <a:pt x="530613" y="79900"/>
                  </a:moveTo>
                  <a:lnTo>
                    <a:pt x="505214" y="57535"/>
                  </a:lnTo>
                  <a:lnTo>
                    <a:pt x="530613" y="35175"/>
                  </a:lnTo>
                  <a:cubicBezTo>
                    <a:pt x="534562" y="31692"/>
                    <a:pt x="535913" y="26264"/>
                    <a:pt x="534059" y="21340"/>
                  </a:cubicBezTo>
                  <a:cubicBezTo>
                    <a:pt x="532195" y="16411"/>
                    <a:pt x="527592" y="13227"/>
                    <a:pt x="522328" y="13227"/>
                  </a:cubicBezTo>
                  <a:lnTo>
                    <a:pt x="417224" y="13227"/>
                  </a:lnTo>
                  <a:lnTo>
                    <a:pt x="417224" y="8711"/>
                  </a:lnTo>
                  <a:cubicBezTo>
                    <a:pt x="417224" y="3900"/>
                    <a:pt x="413325" y="0"/>
                    <a:pt x="408513" y="0"/>
                  </a:cubicBezTo>
                  <a:cubicBezTo>
                    <a:pt x="403703" y="0"/>
                    <a:pt x="399802" y="3900"/>
                    <a:pt x="399802" y="8711"/>
                  </a:cubicBezTo>
                  <a:lnTo>
                    <a:pt x="399802" y="126194"/>
                  </a:lnTo>
                  <a:lnTo>
                    <a:pt x="328260" y="165042"/>
                  </a:lnTo>
                  <a:cubicBezTo>
                    <a:pt x="327866" y="161895"/>
                    <a:pt x="326922" y="158802"/>
                    <a:pt x="325431" y="155891"/>
                  </a:cubicBezTo>
                  <a:lnTo>
                    <a:pt x="315350" y="136211"/>
                  </a:lnTo>
                  <a:cubicBezTo>
                    <a:pt x="308430" y="122697"/>
                    <a:pt x="291806" y="117342"/>
                    <a:pt x="278302" y="124257"/>
                  </a:cubicBezTo>
                  <a:lnTo>
                    <a:pt x="270507" y="128248"/>
                  </a:lnTo>
                  <a:cubicBezTo>
                    <a:pt x="263960" y="131603"/>
                    <a:pt x="259112" y="137298"/>
                    <a:pt x="256854" y="144301"/>
                  </a:cubicBezTo>
                  <a:cubicBezTo>
                    <a:pt x="254595" y="151297"/>
                    <a:pt x="255199" y="158757"/>
                    <a:pt x="258555" y="165301"/>
                  </a:cubicBezTo>
                  <a:lnTo>
                    <a:pt x="268634" y="184985"/>
                  </a:lnTo>
                  <a:cubicBezTo>
                    <a:pt x="270989" y="189579"/>
                    <a:pt x="274467" y="193215"/>
                    <a:pt x="278556" y="195764"/>
                  </a:cubicBezTo>
                  <a:cubicBezTo>
                    <a:pt x="273206" y="202969"/>
                    <a:pt x="270666" y="211830"/>
                    <a:pt x="268054" y="221035"/>
                  </a:cubicBezTo>
                  <a:lnTo>
                    <a:pt x="266177" y="227683"/>
                  </a:lnTo>
                  <a:cubicBezTo>
                    <a:pt x="264866" y="232312"/>
                    <a:pt x="267560" y="237129"/>
                    <a:pt x="272190" y="238435"/>
                  </a:cubicBezTo>
                  <a:cubicBezTo>
                    <a:pt x="272978" y="238661"/>
                    <a:pt x="273777" y="238766"/>
                    <a:pt x="274562" y="238766"/>
                  </a:cubicBezTo>
                  <a:cubicBezTo>
                    <a:pt x="278361" y="238766"/>
                    <a:pt x="281853" y="236262"/>
                    <a:pt x="282941" y="232421"/>
                  </a:cubicBezTo>
                  <a:lnTo>
                    <a:pt x="284819" y="225787"/>
                  </a:lnTo>
                  <a:cubicBezTo>
                    <a:pt x="288637" y="212324"/>
                    <a:pt x="290981" y="205113"/>
                    <a:pt x="298445" y="201060"/>
                  </a:cubicBezTo>
                  <a:lnTo>
                    <a:pt x="311827" y="193792"/>
                  </a:lnTo>
                  <a:lnTo>
                    <a:pt x="313477" y="192948"/>
                  </a:lnTo>
                  <a:cubicBezTo>
                    <a:pt x="314026" y="192667"/>
                    <a:pt x="314538" y="192349"/>
                    <a:pt x="315060" y="192036"/>
                  </a:cubicBezTo>
                  <a:lnTo>
                    <a:pt x="410432" y="140246"/>
                  </a:lnTo>
                  <a:cubicBezTo>
                    <a:pt x="409829" y="152168"/>
                    <a:pt x="403413" y="163432"/>
                    <a:pt x="392846" y="169848"/>
                  </a:cubicBezTo>
                  <a:lnTo>
                    <a:pt x="330826" y="207530"/>
                  </a:lnTo>
                  <a:cubicBezTo>
                    <a:pt x="330754" y="207572"/>
                    <a:pt x="330681" y="207613"/>
                    <a:pt x="330614" y="207658"/>
                  </a:cubicBezTo>
                  <a:lnTo>
                    <a:pt x="311310" y="219384"/>
                  </a:lnTo>
                  <a:cubicBezTo>
                    <a:pt x="307202" y="221883"/>
                    <a:pt x="305891" y="227243"/>
                    <a:pt x="308389" y="231356"/>
                  </a:cubicBezTo>
                  <a:cubicBezTo>
                    <a:pt x="310743" y="235233"/>
                    <a:pt x="315640" y="236611"/>
                    <a:pt x="319636" y="234665"/>
                  </a:cubicBezTo>
                  <a:lnTo>
                    <a:pt x="304989" y="278942"/>
                  </a:lnTo>
                  <a:lnTo>
                    <a:pt x="294283" y="283331"/>
                  </a:lnTo>
                  <a:lnTo>
                    <a:pt x="265170" y="295262"/>
                  </a:lnTo>
                  <a:lnTo>
                    <a:pt x="273559" y="265606"/>
                  </a:lnTo>
                  <a:cubicBezTo>
                    <a:pt x="274865" y="260975"/>
                    <a:pt x="272176" y="256160"/>
                    <a:pt x="267547" y="254849"/>
                  </a:cubicBezTo>
                  <a:cubicBezTo>
                    <a:pt x="262911" y="253534"/>
                    <a:pt x="258101" y="256233"/>
                    <a:pt x="256790" y="260863"/>
                  </a:cubicBezTo>
                  <a:lnTo>
                    <a:pt x="243536" y="307737"/>
                  </a:lnTo>
                  <a:cubicBezTo>
                    <a:pt x="243364" y="308339"/>
                    <a:pt x="243250" y="309002"/>
                    <a:pt x="243223" y="309633"/>
                  </a:cubicBezTo>
                  <a:lnTo>
                    <a:pt x="239753" y="373352"/>
                  </a:lnTo>
                  <a:cubicBezTo>
                    <a:pt x="239649" y="375783"/>
                    <a:pt x="240167" y="380376"/>
                    <a:pt x="239042" y="382748"/>
                  </a:cubicBezTo>
                  <a:lnTo>
                    <a:pt x="200515" y="463799"/>
                  </a:lnTo>
                  <a:lnTo>
                    <a:pt x="172519" y="463799"/>
                  </a:lnTo>
                  <a:cubicBezTo>
                    <a:pt x="156117" y="463799"/>
                    <a:pt x="142776" y="477140"/>
                    <a:pt x="142776" y="493537"/>
                  </a:cubicBezTo>
                  <a:lnTo>
                    <a:pt x="142776" y="518682"/>
                  </a:lnTo>
                  <a:cubicBezTo>
                    <a:pt x="139022" y="516963"/>
                    <a:pt x="134855" y="516002"/>
                    <a:pt x="130461" y="516002"/>
                  </a:cubicBezTo>
                  <a:lnTo>
                    <a:pt x="59363" y="516002"/>
                  </a:lnTo>
                  <a:cubicBezTo>
                    <a:pt x="42965" y="516002"/>
                    <a:pt x="29625" y="529338"/>
                    <a:pt x="29625" y="545740"/>
                  </a:cubicBezTo>
                  <a:lnTo>
                    <a:pt x="29625" y="576938"/>
                  </a:lnTo>
                  <a:lnTo>
                    <a:pt x="8711" y="576938"/>
                  </a:lnTo>
                  <a:cubicBezTo>
                    <a:pt x="3900" y="576938"/>
                    <a:pt x="0" y="580838"/>
                    <a:pt x="0" y="585649"/>
                  </a:cubicBezTo>
                  <a:cubicBezTo>
                    <a:pt x="0" y="590461"/>
                    <a:pt x="3900" y="594360"/>
                    <a:pt x="8711" y="594360"/>
                  </a:cubicBezTo>
                  <a:lnTo>
                    <a:pt x="522318" y="594360"/>
                  </a:lnTo>
                  <a:cubicBezTo>
                    <a:pt x="527130" y="594360"/>
                    <a:pt x="531029" y="590461"/>
                    <a:pt x="531029" y="585649"/>
                  </a:cubicBezTo>
                  <a:cubicBezTo>
                    <a:pt x="531029" y="580838"/>
                    <a:pt x="527130" y="576938"/>
                    <a:pt x="522318" y="576938"/>
                  </a:cubicBezTo>
                  <a:lnTo>
                    <a:pt x="499664" y="576938"/>
                  </a:lnTo>
                  <a:lnTo>
                    <a:pt x="499664" y="352407"/>
                  </a:lnTo>
                  <a:cubicBezTo>
                    <a:pt x="499664" y="336010"/>
                    <a:pt x="486323" y="322669"/>
                    <a:pt x="469926" y="322669"/>
                  </a:cubicBezTo>
                  <a:lnTo>
                    <a:pt x="417224" y="322669"/>
                  </a:lnTo>
                  <a:lnTo>
                    <a:pt x="417224" y="170701"/>
                  </a:lnTo>
                  <a:cubicBezTo>
                    <a:pt x="426883" y="157610"/>
                    <a:pt x="430461" y="140450"/>
                    <a:pt x="425976" y="124143"/>
                  </a:cubicBezTo>
                  <a:cubicBezTo>
                    <a:pt x="425274" y="121581"/>
                    <a:pt x="423437" y="119478"/>
                    <a:pt x="420988" y="118439"/>
                  </a:cubicBezTo>
                  <a:cubicBezTo>
                    <a:pt x="419787" y="117927"/>
                    <a:pt x="418499" y="117701"/>
                    <a:pt x="417224" y="117751"/>
                  </a:cubicBezTo>
                  <a:lnTo>
                    <a:pt x="417224" y="101847"/>
                  </a:lnTo>
                  <a:lnTo>
                    <a:pt x="522323" y="101847"/>
                  </a:lnTo>
                  <a:cubicBezTo>
                    <a:pt x="527592" y="101847"/>
                    <a:pt x="532195" y="98664"/>
                    <a:pt x="534055" y="93739"/>
                  </a:cubicBezTo>
                  <a:cubicBezTo>
                    <a:pt x="535913" y="88815"/>
                    <a:pt x="534562" y="83382"/>
                    <a:pt x="530613" y="79900"/>
                  </a:cubicBezTo>
                  <a:close/>
                  <a:moveTo>
                    <a:pt x="273437" y="149651"/>
                  </a:moveTo>
                  <a:cubicBezTo>
                    <a:pt x="274267" y="147080"/>
                    <a:pt x="276044" y="144986"/>
                    <a:pt x="278447" y="143756"/>
                  </a:cubicBezTo>
                  <a:lnTo>
                    <a:pt x="286242" y="139765"/>
                  </a:lnTo>
                  <a:cubicBezTo>
                    <a:pt x="287712" y="139013"/>
                    <a:pt x="289280" y="138654"/>
                    <a:pt x="290831" y="138654"/>
                  </a:cubicBezTo>
                  <a:cubicBezTo>
                    <a:pt x="294504" y="138654"/>
                    <a:pt x="298055" y="140664"/>
                    <a:pt x="299842" y="144151"/>
                  </a:cubicBezTo>
                  <a:lnTo>
                    <a:pt x="309926" y="163836"/>
                  </a:lnTo>
                  <a:cubicBezTo>
                    <a:pt x="312280" y="168434"/>
                    <a:pt x="310756" y="174007"/>
                    <a:pt x="306571" y="176822"/>
                  </a:cubicBezTo>
                  <a:lnTo>
                    <a:pt x="303733" y="178360"/>
                  </a:lnTo>
                  <a:lnTo>
                    <a:pt x="297742" y="181430"/>
                  </a:lnTo>
                  <a:cubicBezTo>
                    <a:pt x="292786" y="183970"/>
                    <a:pt x="286682" y="182001"/>
                    <a:pt x="284144" y="177040"/>
                  </a:cubicBezTo>
                  <a:lnTo>
                    <a:pt x="274058" y="157360"/>
                  </a:lnTo>
                  <a:cubicBezTo>
                    <a:pt x="272829" y="154956"/>
                    <a:pt x="272607" y="152218"/>
                    <a:pt x="273437" y="149651"/>
                  </a:cubicBezTo>
                  <a:close/>
                  <a:moveTo>
                    <a:pt x="255934" y="466480"/>
                  </a:moveTo>
                  <a:cubicBezTo>
                    <a:pt x="252972" y="465129"/>
                    <a:pt x="249753" y="464244"/>
                    <a:pt x="246369" y="463932"/>
                  </a:cubicBezTo>
                  <a:lnTo>
                    <a:pt x="255934" y="451230"/>
                  </a:lnTo>
                  <a:close/>
                  <a:moveTo>
                    <a:pt x="297294" y="396288"/>
                  </a:moveTo>
                  <a:cubicBezTo>
                    <a:pt x="301483" y="391269"/>
                    <a:pt x="302640" y="385405"/>
                    <a:pt x="303574" y="380681"/>
                  </a:cubicBezTo>
                  <a:cubicBezTo>
                    <a:pt x="303810" y="379556"/>
                    <a:pt x="308108" y="356075"/>
                    <a:pt x="308108" y="356075"/>
                  </a:cubicBezTo>
                  <a:cubicBezTo>
                    <a:pt x="308108" y="356075"/>
                    <a:pt x="312176" y="358610"/>
                    <a:pt x="312602" y="358791"/>
                  </a:cubicBezTo>
                  <a:cubicBezTo>
                    <a:pt x="312897" y="358924"/>
                    <a:pt x="313106" y="359214"/>
                    <a:pt x="313137" y="359553"/>
                  </a:cubicBezTo>
                  <a:lnTo>
                    <a:pt x="317876" y="407725"/>
                  </a:lnTo>
                  <a:lnTo>
                    <a:pt x="288683" y="407725"/>
                  </a:lnTo>
                  <a:close/>
                  <a:moveTo>
                    <a:pt x="348807" y="348208"/>
                  </a:moveTo>
                  <a:lnTo>
                    <a:pt x="341452" y="407683"/>
                  </a:lnTo>
                  <a:lnTo>
                    <a:pt x="335379" y="407683"/>
                  </a:lnTo>
                  <a:lnTo>
                    <a:pt x="330478" y="357849"/>
                  </a:lnTo>
                  <a:cubicBezTo>
                    <a:pt x="329852" y="351464"/>
                    <a:pt x="325943" y="345891"/>
                    <a:pt x="320216" y="343120"/>
                  </a:cubicBezTo>
                  <a:lnTo>
                    <a:pt x="311455" y="337565"/>
                  </a:lnTo>
                  <a:lnTo>
                    <a:pt x="317291" y="305220"/>
                  </a:lnTo>
                  <a:cubicBezTo>
                    <a:pt x="317291" y="305220"/>
                    <a:pt x="341878" y="334427"/>
                    <a:pt x="342449" y="335171"/>
                  </a:cubicBezTo>
                  <a:cubicBezTo>
                    <a:pt x="347537" y="341787"/>
                    <a:pt x="349278" y="344435"/>
                    <a:pt x="348807" y="348208"/>
                  </a:cubicBezTo>
                  <a:close/>
                  <a:moveTo>
                    <a:pt x="254713" y="390366"/>
                  </a:moveTo>
                  <a:cubicBezTo>
                    <a:pt x="256473" y="385070"/>
                    <a:pt x="257289" y="379678"/>
                    <a:pt x="257154" y="374196"/>
                  </a:cubicBezTo>
                  <a:lnTo>
                    <a:pt x="260318" y="316080"/>
                  </a:lnTo>
                  <a:lnTo>
                    <a:pt x="300608" y="299570"/>
                  </a:lnTo>
                  <a:lnTo>
                    <a:pt x="293285" y="340136"/>
                  </a:lnTo>
                  <a:cubicBezTo>
                    <a:pt x="293262" y="340246"/>
                    <a:pt x="293239" y="340358"/>
                    <a:pt x="293226" y="340467"/>
                  </a:cubicBezTo>
                  <a:lnTo>
                    <a:pt x="287168" y="374010"/>
                  </a:lnTo>
                  <a:cubicBezTo>
                    <a:pt x="286378" y="377484"/>
                    <a:pt x="285690" y="382753"/>
                    <a:pt x="283521" y="385614"/>
                  </a:cubicBezTo>
                  <a:lnTo>
                    <a:pt x="224658" y="463799"/>
                  </a:lnTo>
                  <a:lnTo>
                    <a:pt x="219806" y="463799"/>
                  </a:lnTo>
                  <a:close/>
                  <a:moveTo>
                    <a:pt x="47047" y="545735"/>
                  </a:moveTo>
                  <a:cubicBezTo>
                    <a:pt x="47047" y="538948"/>
                    <a:pt x="52570" y="533424"/>
                    <a:pt x="59363" y="533424"/>
                  </a:cubicBezTo>
                  <a:lnTo>
                    <a:pt x="130461" y="533424"/>
                  </a:lnTo>
                  <a:cubicBezTo>
                    <a:pt x="137253" y="533424"/>
                    <a:pt x="142781" y="538948"/>
                    <a:pt x="142781" y="545735"/>
                  </a:cubicBezTo>
                  <a:lnTo>
                    <a:pt x="142781" y="576938"/>
                  </a:lnTo>
                  <a:lnTo>
                    <a:pt x="47047" y="576938"/>
                  </a:lnTo>
                  <a:close/>
                  <a:moveTo>
                    <a:pt x="160199" y="545735"/>
                  </a:moveTo>
                  <a:lnTo>
                    <a:pt x="160199" y="493537"/>
                  </a:lnTo>
                  <a:cubicBezTo>
                    <a:pt x="160199" y="486745"/>
                    <a:pt x="165727" y="481222"/>
                    <a:pt x="172519" y="481222"/>
                  </a:cubicBezTo>
                  <a:lnTo>
                    <a:pt x="243617" y="481222"/>
                  </a:lnTo>
                  <a:cubicBezTo>
                    <a:pt x="250410" y="481222"/>
                    <a:pt x="255934" y="486745"/>
                    <a:pt x="255934" y="493537"/>
                  </a:cubicBezTo>
                  <a:lnTo>
                    <a:pt x="255934" y="576938"/>
                  </a:lnTo>
                  <a:lnTo>
                    <a:pt x="160203" y="576938"/>
                  </a:lnTo>
                  <a:lnTo>
                    <a:pt x="160203" y="545735"/>
                  </a:lnTo>
                  <a:close/>
                  <a:moveTo>
                    <a:pt x="482242" y="352407"/>
                  </a:moveTo>
                  <a:lnTo>
                    <a:pt x="482242" y="576938"/>
                  </a:lnTo>
                  <a:lnTo>
                    <a:pt x="386512" y="576938"/>
                  </a:lnTo>
                  <a:lnTo>
                    <a:pt x="386512" y="524708"/>
                  </a:lnTo>
                  <a:cubicBezTo>
                    <a:pt x="386512" y="519897"/>
                    <a:pt x="382612" y="515997"/>
                    <a:pt x="377801" y="515997"/>
                  </a:cubicBezTo>
                  <a:cubicBezTo>
                    <a:pt x="372985" y="515997"/>
                    <a:pt x="369085" y="519897"/>
                    <a:pt x="369085" y="524708"/>
                  </a:cubicBezTo>
                  <a:lnTo>
                    <a:pt x="369085" y="576938"/>
                  </a:lnTo>
                  <a:lnTo>
                    <a:pt x="273356" y="576938"/>
                  </a:lnTo>
                  <a:lnTo>
                    <a:pt x="273356" y="437458"/>
                  </a:lnTo>
                  <a:cubicBezTo>
                    <a:pt x="273356" y="430670"/>
                    <a:pt x="278878" y="425146"/>
                    <a:pt x="285671" y="425146"/>
                  </a:cubicBezTo>
                  <a:lnTo>
                    <a:pt x="356769" y="425146"/>
                  </a:lnTo>
                  <a:cubicBezTo>
                    <a:pt x="363563" y="425146"/>
                    <a:pt x="369085" y="430670"/>
                    <a:pt x="369085" y="437458"/>
                  </a:cubicBezTo>
                  <a:lnTo>
                    <a:pt x="369085" y="481126"/>
                  </a:lnTo>
                  <a:cubicBezTo>
                    <a:pt x="369085" y="485938"/>
                    <a:pt x="372985" y="489837"/>
                    <a:pt x="377796" y="489837"/>
                  </a:cubicBezTo>
                  <a:cubicBezTo>
                    <a:pt x="382612" y="489837"/>
                    <a:pt x="386507" y="485938"/>
                    <a:pt x="386507" y="481126"/>
                  </a:cubicBezTo>
                  <a:lnTo>
                    <a:pt x="386507" y="352407"/>
                  </a:lnTo>
                  <a:cubicBezTo>
                    <a:pt x="386507" y="345615"/>
                    <a:pt x="392035" y="340091"/>
                    <a:pt x="398827" y="340091"/>
                  </a:cubicBezTo>
                  <a:lnTo>
                    <a:pt x="408423" y="340091"/>
                  </a:lnTo>
                  <a:cubicBezTo>
                    <a:pt x="408451" y="340091"/>
                    <a:pt x="408482" y="340096"/>
                    <a:pt x="408513" y="340096"/>
                  </a:cubicBezTo>
                  <a:cubicBezTo>
                    <a:pt x="408541" y="340096"/>
                    <a:pt x="408573" y="340091"/>
                    <a:pt x="408599" y="340091"/>
                  </a:cubicBezTo>
                  <a:lnTo>
                    <a:pt x="469922" y="340091"/>
                  </a:lnTo>
                  <a:cubicBezTo>
                    <a:pt x="476714" y="340091"/>
                    <a:pt x="482242" y="345619"/>
                    <a:pt x="482242" y="352407"/>
                  </a:cubicBezTo>
                  <a:close/>
                  <a:moveTo>
                    <a:pt x="398827" y="322669"/>
                  </a:moveTo>
                  <a:cubicBezTo>
                    <a:pt x="382431" y="322669"/>
                    <a:pt x="369089" y="336010"/>
                    <a:pt x="369089" y="352407"/>
                  </a:cubicBezTo>
                  <a:lnTo>
                    <a:pt x="369089" y="410404"/>
                  </a:lnTo>
                  <a:cubicBezTo>
                    <a:pt x="365970" y="408981"/>
                    <a:pt x="362569" y="408078"/>
                    <a:pt x="358991" y="407816"/>
                  </a:cubicBezTo>
                  <a:lnTo>
                    <a:pt x="366097" y="350353"/>
                  </a:lnTo>
                  <a:cubicBezTo>
                    <a:pt x="367493" y="339152"/>
                    <a:pt x="361780" y="331730"/>
                    <a:pt x="356257" y="324546"/>
                  </a:cubicBezTo>
                  <a:cubicBezTo>
                    <a:pt x="355672" y="323785"/>
                    <a:pt x="321812" y="283581"/>
                    <a:pt x="321812" y="283581"/>
                  </a:cubicBezTo>
                  <a:lnTo>
                    <a:pt x="342585" y="220777"/>
                  </a:lnTo>
                  <a:lnTo>
                    <a:pt x="399802" y="186014"/>
                  </a:lnTo>
                  <a:lnTo>
                    <a:pt x="399802" y="322669"/>
                  </a:lnTo>
                  <a:close/>
                  <a:moveTo>
                    <a:pt x="417224" y="84421"/>
                  </a:moveTo>
                  <a:lnTo>
                    <a:pt x="417224" y="30654"/>
                  </a:lnTo>
                  <a:lnTo>
                    <a:pt x="509382" y="30654"/>
                  </a:lnTo>
                  <a:lnTo>
                    <a:pt x="489533" y="48130"/>
                  </a:lnTo>
                  <a:cubicBezTo>
                    <a:pt x="486831" y="50511"/>
                    <a:pt x="485280" y="53939"/>
                    <a:pt x="485280" y="57540"/>
                  </a:cubicBezTo>
                  <a:cubicBezTo>
                    <a:pt x="485280" y="61140"/>
                    <a:pt x="486831" y="64568"/>
                    <a:pt x="489533" y="66949"/>
                  </a:cubicBezTo>
                  <a:lnTo>
                    <a:pt x="509382" y="84425"/>
                  </a:lnTo>
                  <a:lnTo>
                    <a:pt x="417224" y="84425"/>
                  </a:lnTo>
                  <a:close/>
                </a:path>
              </a:pathLst>
            </a:custGeom>
            <a:solidFill>
              <a:schemeClr val="accent1"/>
            </a:solidFill>
            <a:ln w="1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C21A27C-D3B0-E227-8214-7D9A8A7E18B6}"/>
                </a:ext>
              </a:extLst>
            </p:cNvPr>
            <p:cNvSpPr/>
            <p:nvPr/>
          </p:nvSpPr>
          <p:spPr>
            <a:xfrm>
              <a:off x="3983076" y="4791619"/>
              <a:ext cx="594360" cy="594360"/>
            </a:xfrm>
            <a:custGeom>
              <a:avLst/>
              <a:gdLst>
                <a:gd name="connsiteX0" fmla="*/ 210116 w 594360"/>
                <a:gd name="connsiteY0" fmla="*/ 542121 h 594360"/>
                <a:gd name="connsiteX1" fmla="*/ 167457 w 594360"/>
                <a:gd name="connsiteY1" fmla="*/ 576947 h 594360"/>
                <a:gd name="connsiteX2" fmla="*/ 426903 w 594360"/>
                <a:gd name="connsiteY2" fmla="*/ 576947 h 594360"/>
                <a:gd name="connsiteX3" fmla="*/ 384244 w 594360"/>
                <a:gd name="connsiteY3" fmla="*/ 542121 h 594360"/>
                <a:gd name="connsiteX4" fmla="*/ 244941 w 594360"/>
                <a:gd name="connsiteY4" fmla="*/ 507296 h 594360"/>
                <a:gd name="connsiteX5" fmla="*/ 220320 w 594360"/>
                <a:gd name="connsiteY5" fmla="*/ 524708 h 594360"/>
                <a:gd name="connsiteX6" fmla="*/ 374041 w 594360"/>
                <a:gd name="connsiteY6" fmla="*/ 524708 h 594360"/>
                <a:gd name="connsiteX7" fmla="*/ 349419 w 594360"/>
                <a:gd name="connsiteY7" fmla="*/ 507296 h 594360"/>
                <a:gd name="connsiteX8" fmla="*/ 253648 w 594360"/>
                <a:gd name="connsiteY8" fmla="*/ 367992 h 594360"/>
                <a:gd name="connsiteX9" fmla="*/ 253648 w 594360"/>
                <a:gd name="connsiteY9" fmla="*/ 489883 h 594360"/>
                <a:gd name="connsiteX10" fmla="*/ 340712 w 594360"/>
                <a:gd name="connsiteY10" fmla="*/ 489883 h 594360"/>
                <a:gd name="connsiteX11" fmla="*/ 340712 w 594360"/>
                <a:gd name="connsiteY11" fmla="*/ 367992 h 594360"/>
                <a:gd name="connsiteX12" fmla="*/ 244941 w 594360"/>
                <a:gd name="connsiteY12" fmla="*/ 333167 h 594360"/>
                <a:gd name="connsiteX13" fmla="*/ 236235 w 594360"/>
                <a:gd name="connsiteY13" fmla="*/ 341873 h 594360"/>
                <a:gd name="connsiteX14" fmla="*/ 244941 w 594360"/>
                <a:gd name="connsiteY14" fmla="*/ 350580 h 594360"/>
                <a:gd name="connsiteX15" fmla="*/ 349419 w 594360"/>
                <a:gd name="connsiteY15" fmla="*/ 350580 h 594360"/>
                <a:gd name="connsiteX16" fmla="*/ 358125 w 594360"/>
                <a:gd name="connsiteY16" fmla="*/ 341873 h 594360"/>
                <a:gd name="connsiteX17" fmla="*/ 349419 w 594360"/>
                <a:gd name="connsiteY17" fmla="*/ 333167 h 594360"/>
                <a:gd name="connsiteX18" fmla="*/ 271061 w 594360"/>
                <a:gd name="connsiteY18" fmla="*/ 291527 h 594360"/>
                <a:gd name="connsiteX19" fmla="*/ 271061 w 594360"/>
                <a:gd name="connsiteY19" fmla="*/ 315754 h 594360"/>
                <a:gd name="connsiteX20" fmla="*/ 323299 w 594360"/>
                <a:gd name="connsiteY20" fmla="*/ 315754 h 594360"/>
                <a:gd name="connsiteX21" fmla="*/ 323299 w 594360"/>
                <a:gd name="connsiteY21" fmla="*/ 291527 h 594360"/>
                <a:gd name="connsiteX22" fmla="*/ 297180 w 594360"/>
                <a:gd name="connsiteY22" fmla="*/ 296019 h 594360"/>
                <a:gd name="connsiteX23" fmla="*/ 271061 w 594360"/>
                <a:gd name="connsiteY23" fmla="*/ 291527 h 594360"/>
                <a:gd name="connsiteX24" fmla="*/ 484949 w 594360"/>
                <a:gd name="connsiteY24" fmla="*/ 255400 h 594360"/>
                <a:gd name="connsiteX25" fmla="*/ 398006 w 594360"/>
                <a:gd name="connsiteY25" fmla="*/ 438805 h 594360"/>
                <a:gd name="connsiteX26" fmla="*/ 571892 w 594360"/>
                <a:gd name="connsiteY26" fmla="*/ 438805 h 594360"/>
                <a:gd name="connsiteX27" fmla="*/ 109411 w 594360"/>
                <a:gd name="connsiteY27" fmla="*/ 255400 h 594360"/>
                <a:gd name="connsiteX28" fmla="*/ 22468 w 594360"/>
                <a:gd name="connsiteY28" fmla="*/ 438805 h 594360"/>
                <a:gd name="connsiteX29" fmla="*/ 196354 w 594360"/>
                <a:gd name="connsiteY29" fmla="*/ 438805 h 594360"/>
                <a:gd name="connsiteX30" fmla="*/ 375042 w 594360"/>
                <a:gd name="connsiteY30" fmla="*/ 208955 h 594360"/>
                <a:gd name="connsiteX31" fmla="*/ 375538 w 594360"/>
                <a:gd name="connsiteY31" fmla="*/ 217661 h 594360"/>
                <a:gd name="connsiteX32" fmla="*/ 375042 w 594360"/>
                <a:gd name="connsiteY32" fmla="*/ 226368 h 594360"/>
                <a:gd name="connsiteX33" fmla="*/ 484949 w 594360"/>
                <a:gd name="connsiteY33" fmla="*/ 226368 h 594360"/>
                <a:gd name="connsiteX34" fmla="*/ 493655 w 594360"/>
                <a:gd name="connsiteY34" fmla="*/ 217661 h 594360"/>
                <a:gd name="connsiteX35" fmla="*/ 484949 w 594360"/>
                <a:gd name="connsiteY35" fmla="*/ 208955 h 594360"/>
                <a:gd name="connsiteX36" fmla="*/ 109411 w 594360"/>
                <a:gd name="connsiteY36" fmla="*/ 208955 h 594360"/>
                <a:gd name="connsiteX37" fmla="*/ 100705 w 594360"/>
                <a:gd name="connsiteY37" fmla="*/ 217661 h 594360"/>
                <a:gd name="connsiteX38" fmla="*/ 109411 w 594360"/>
                <a:gd name="connsiteY38" fmla="*/ 226368 h 594360"/>
                <a:gd name="connsiteX39" fmla="*/ 219318 w 594360"/>
                <a:gd name="connsiteY39" fmla="*/ 226368 h 594360"/>
                <a:gd name="connsiteX40" fmla="*/ 218822 w 594360"/>
                <a:gd name="connsiteY40" fmla="*/ 217661 h 594360"/>
                <a:gd name="connsiteX41" fmla="*/ 219318 w 594360"/>
                <a:gd name="connsiteY41" fmla="*/ 208955 h 594360"/>
                <a:gd name="connsiteX42" fmla="*/ 297179 w 594360"/>
                <a:gd name="connsiteY42" fmla="*/ 191541 h 594360"/>
                <a:gd name="connsiteX43" fmla="*/ 271060 w 594360"/>
                <a:gd name="connsiteY43" fmla="*/ 217660 h 594360"/>
                <a:gd name="connsiteX44" fmla="*/ 297179 w 594360"/>
                <a:gd name="connsiteY44" fmla="*/ 243780 h 594360"/>
                <a:gd name="connsiteX45" fmla="*/ 323299 w 594360"/>
                <a:gd name="connsiteY45" fmla="*/ 217660 h 594360"/>
                <a:gd name="connsiteX46" fmla="*/ 297179 w 594360"/>
                <a:gd name="connsiteY46" fmla="*/ 191541 h 594360"/>
                <a:gd name="connsiteX47" fmla="*/ 297179 w 594360"/>
                <a:gd name="connsiteY47" fmla="*/ 174128 h 594360"/>
                <a:gd name="connsiteX48" fmla="*/ 340711 w 594360"/>
                <a:gd name="connsiteY48" fmla="*/ 217660 h 594360"/>
                <a:gd name="connsiteX49" fmla="*/ 297179 w 594360"/>
                <a:gd name="connsiteY49" fmla="*/ 261192 h 594360"/>
                <a:gd name="connsiteX50" fmla="*/ 253647 w 594360"/>
                <a:gd name="connsiteY50" fmla="*/ 217660 h 594360"/>
                <a:gd name="connsiteX51" fmla="*/ 297179 w 594360"/>
                <a:gd name="connsiteY51" fmla="*/ 174128 h 594360"/>
                <a:gd name="connsiteX52" fmla="*/ 297180 w 594360"/>
                <a:gd name="connsiteY52" fmla="*/ 156716 h 594360"/>
                <a:gd name="connsiteX53" fmla="*/ 236235 w 594360"/>
                <a:gd name="connsiteY53" fmla="*/ 217661 h 594360"/>
                <a:gd name="connsiteX54" fmla="*/ 297180 w 594360"/>
                <a:gd name="connsiteY54" fmla="*/ 278606 h 594360"/>
                <a:gd name="connsiteX55" fmla="*/ 358125 w 594360"/>
                <a:gd name="connsiteY55" fmla="*/ 217661 h 594360"/>
                <a:gd name="connsiteX56" fmla="*/ 297180 w 594360"/>
                <a:gd name="connsiteY56" fmla="*/ 156716 h 594360"/>
                <a:gd name="connsiteX57" fmla="*/ 381258 w 594360"/>
                <a:gd name="connsiteY57" fmla="*/ 47134 h 594360"/>
                <a:gd name="connsiteX58" fmla="*/ 372551 w 594360"/>
                <a:gd name="connsiteY58" fmla="*/ 55841 h 594360"/>
                <a:gd name="connsiteX59" fmla="*/ 381258 w 594360"/>
                <a:gd name="connsiteY59" fmla="*/ 64547 h 594360"/>
                <a:gd name="connsiteX60" fmla="*/ 389964 w 594360"/>
                <a:gd name="connsiteY60" fmla="*/ 55841 h 594360"/>
                <a:gd name="connsiteX61" fmla="*/ 381258 w 594360"/>
                <a:gd name="connsiteY61" fmla="*/ 47134 h 594360"/>
                <a:gd name="connsiteX62" fmla="*/ 213104 w 594360"/>
                <a:gd name="connsiteY62" fmla="*/ 47134 h 594360"/>
                <a:gd name="connsiteX63" fmla="*/ 204397 w 594360"/>
                <a:gd name="connsiteY63" fmla="*/ 55841 h 594360"/>
                <a:gd name="connsiteX64" fmla="*/ 213104 w 594360"/>
                <a:gd name="connsiteY64" fmla="*/ 64547 h 594360"/>
                <a:gd name="connsiteX65" fmla="*/ 221810 w 594360"/>
                <a:gd name="connsiteY65" fmla="*/ 55841 h 594360"/>
                <a:gd name="connsiteX66" fmla="*/ 213104 w 594360"/>
                <a:gd name="connsiteY66" fmla="*/ 47134 h 594360"/>
                <a:gd name="connsiteX67" fmla="*/ 297180 w 594360"/>
                <a:gd name="connsiteY67" fmla="*/ 17413 h 594360"/>
                <a:gd name="connsiteX68" fmla="*/ 288474 w 594360"/>
                <a:gd name="connsiteY68" fmla="*/ 26119 h 594360"/>
                <a:gd name="connsiteX69" fmla="*/ 297180 w 594360"/>
                <a:gd name="connsiteY69" fmla="*/ 34826 h 594360"/>
                <a:gd name="connsiteX70" fmla="*/ 305886 w 594360"/>
                <a:gd name="connsiteY70" fmla="*/ 26119 h 594360"/>
                <a:gd name="connsiteX71" fmla="*/ 297180 w 594360"/>
                <a:gd name="connsiteY71" fmla="*/ 17413 h 594360"/>
                <a:gd name="connsiteX72" fmla="*/ 297180 w 594360"/>
                <a:gd name="connsiteY72" fmla="*/ 0 h 594360"/>
                <a:gd name="connsiteX73" fmla="*/ 323298 w 594360"/>
                <a:gd name="connsiteY73" fmla="*/ 26119 h 594360"/>
                <a:gd name="connsiteX74" fmla="*/ 305885 w 594360"/>
                <a:gd name="connsiteY74" fmla="*/ 50741 h 594360"/>
                <a:gd name="connsiteX75" fmla="*/ 305885 w 594360"/>
                <a:gd name="connsiteY75" fmla="*/ 139799 h 594360"/>
                <a:gd name="connsiteX76" fmla="*/ 323298 w 594360"/>
                <a:gd name="connsiteY76" fmla="*/ 143797 h 594360"/>
                <a:gd name="connsiteX77" fmla="*/ 323298 w 594360"/>
                <a:gd name="connsiteY77" fmla="*/ 105091 h 594360"/>
                <a:gd name="connsiteX78" fmla="*/ 325847 w 594360"/>
                <a:gd name="connsiteY78" fmla="*/ 98934 h 594360"/>
                <a:gd name="connsiteX79" fmla="*/ 357689 w 594360"/>
                <a:gd name="connsiteY79" fmla="*/ 67093 h 594360"/>
                <a:gd name="connsiteX80" fmla="*/ 355137 w 594360"/>
                <a:gd name="connsiteY80" fmla="*/ 55841 h 594360"/>
                <a:gd name="connsiteX81" fmla="*/ 381256 w 594360"/>
                <a:gd name="connsiteY81" fmla="*/ 29721 h 594360"/>
                <a:gd name="connsiteX82" fmla="*/ 407376 w 594360"/>
                <a:gd name="connsiteY82" fmla="*/ 55841 h 594360"/>
                <a:gd name="connsiteX83" fmla="*/ 381256 w 594360"/>
                <a:gd name="connsiteY83" fmla="*/ 81960 h 594360"/>
                <a:gd name="connsiteX84" fmla="*/ 370002 w 594360"/>
                <a:gd name="connsiteY84" fmla="*/ 79407 h 594360"/>
                <a:gd name="connsiteX85" fmla="*/ 340711 w 594360"/>
                <a:gd name="connsiteY85" fmla="*/ 108697 h 594360"/>
                <a:gd name="connsiteX86" fmla="*/ 340711 w 594360"/>
                <a:gd name="connsiteY86" fmla="*/ 152544 h 594360"/>
                <a:gd name="connsiteX87" fmla="*/ 371044 w 594360"/>
                <a:gd name="connsiteY87" fmla="*/ 191542 h 594360"/>
                <a:gd name="connsiteX88" fmla="*/ 484948 w 594360"/>
                <a:gd name="connsiteY88" fmla="*/ 191542 h 594360"/>
                <a:gd name="connsiteX89" fmla="*/ 511067 w 594360"/>
                <a:gd name="connsiteY89" fmla="*/ 217661 h 594360"/>
                <a:gd name="connsiteX90" fmla="*/ 497248 w 594360"/>
                <a:gd name="connsiteY90" fmla="*/ 240695 h 594360"/>
                <a:gd name="connsiteX91" fmla="*/ 593521 w 594360"/>
                <a:gd name="connsiteY91" fmla="*/ 443781 h 594360"/>
                <a:gd name="connsiteX92" fmla="*/ 594360 w 594360"/>
                <a:gd name="connsiteY92" fmla="*/ 447511 h 594360"/>
                <a:gd name="connsiteX93" fmla="*/ 533415 w 594360"/>
                <a:gd name="connsiteY93" fmla="*/ 508456 h 594360"/>
                <a:gd name="connsiteX94" fmla="*/ 502362 w 594360"/>
                <a:gd name="connsiteY94" fmla="*/ 508456 h 594360"/>
                <a:gd name="connsiteX95" fmla="*/ 493655 w 594360"/>
                <a:gd name="connsiteY95" fmla="*/ 499750 h 594360"/>
                <a:gd name="connsiteX96" fmla="*/ 502362 w 594360"/>
                <a:gd name="connsiteY96" fmla="*/ 491044 h 594360"/>
                <a:gd name="connsiteX97" fmla="*/ 533415 w 594360"/>
                <a:gd name="connsiteY97" fmla="*/ 491044 h 594360"/>
                <a:gd name="connsiteX98" fmla="*/ 576064 w 594360"/>
                <a:gd name="connsiteY98" fmla="*/ 456218 h 594360"/>
                <a:gd name="connsiteX99" fmla="*/ 393834 w 594360"/>
                <a:gd name="connsiteY99" fmla="*/ 456218 h 594360"/>
                <a:gd name="connsiteX100" fmla="*/ 436483 w 594360"/>
                <a:gd name="connsiteY100" fmla="*/ 491044 h 594360"/>
                <a:gd name="connsiteX101" fmla="*/ 467536 w 594360"/>
                <a:gd name="connsiteY101" fmla="*/ 491044 h 594360"/>
                <a:gd name="connsiteX102" fmla="*/ 476243 w 594360"/>
                <a:gd name="connsiteY102" fmla="*/ 499750 h 594360"/>
                <a:gd name="connsiteX103" fmla="*/ 467536 w 594360"/>
                <a:gd name="connsiteY103" fmla="*/ 508456 h 594360"/>
                <a:gd name="connsiteX104" fmla="*/ 436483 w 594360"/>
                <a:gd name="connsiteY104" fmla="*/ 508456 h 594360"/>
                <a:gd name="connsiteX105" fmla="*/ 375538 w 594360"/>
                <a:gd name="connsiteY105" fmla="*/ 447511 h 594360"/>
                <a:gd name="connsiteX106" fmla="*/ 376377 w 594360"/>
                <a:gd name="connsiteY106" fmla="*/ 443781 h 594360"/>
                <a:gd name="connsiteX107" fmla="*/ 471187 w 594360"/>
                <a:gd name="connsiteY107" fmla="*/ 243780 h 594360"/>
                <a:gd name="connsiteX108" fmla="*/ 371046 w 594360"/>
                <a:gd name="connsiteY108" fmla="*/ 243780 h 594360"/>
                <a:gd name="connsiteX109" fmla="*/ 340712 w 594360"/>
                <a:gd name="connsiteY109" fmla="*/ 282778 h 594360"/>
                <a:gd name="connsiteX110" fmla="*/ 340712 w 594360"/>
                <a:gd name="connsiteY110" fmla="*/ 315754 h 594360"/>
                <a:gd name="connsiteX111" fmla="*/ 349419 w 594360"/>
                <a:gd name="connsiteY111" fmla="*/ 315754 h 594360"/>
                <a:gd name="connsiteX112" fmla="*/ 375538 w 594360"/>
                <a:gd name="connsiteY112" fmla="*/ 341873 h 594360"/>
                <a:gd name="connsiteX113" fmla="*/ 358125 w 594360"/>
                <a:gd name="connsiteY113" fmla="*/ 366495 h 594360"/>
                <a:gd name="connsiteX114" fmla="*/ 358125 w 594360"/>
                <a:gd name="connsiteY114" fmla="*/ 490758 h 594360"/>
                <a:gd name="connsiteX115" fmla="*/ 392171 w 594360"/>
                <a:gd name="connsiteY115" fmla="*/ 525240 h 594360"/>
                <a:gd name="connsiteX116" fmla="*/ 445190 w 594360"/>
                <a:gd name="connsiteY116" fmla="*/ 585654 h 594360"/>
                <a:gd name="connsiteX117" fmla="*/ 436483 w 594360"/>
                <a:gd name="connsiteY117" fmla="*/ 594360 h 594360"/>
                <a:gd name="connsiteX118" fmla="*/ 157877 w 594360"/>
                <a:gd name="connsiteY118" fmla="*/ 594360 h 594360"/>
                <a:gd name="connsiteX119" fmla="*/ 149170 w 594360"/>
                <a:gd name="connsiteY119" fmla="*/ 585654 h 594360"/>
                <a:gd name="connsiteX120" fmla="*/ 202189 w 594360"/>
                <a:gd name="connsiteY120" fmla="*/ 525241 h 594360"/>
                <a:gd name="connsiteX121" fmla="*/ 236235 w 594360"/>
                <a:gd name="connsiteY121" fmla="*/ 490759 h 594360"/>
                <a:gd name="connsiteX122" fmla="*/ 236235 w 594360"/>
                <a:gd name="connsiteY122" fmla="*/ 366495 h 594360"/>
                <a:gd name="connsiteX123" fmla="*/ 218822 w 594360"/>
                <a:gd name="connsiteY123" fmla="*/ 341873 h 594360"/>
                <a:gd name="connsiteX124" fmla="*/ 244941 w 594360"/>
                <a:gd name="connsiteY124" fmla="*/ 315754 h 594360"/>
                <a:gd name="connsiteX125" fmla="*/ 253649 w 594360"/>
                <a:gd name="connsiteY125" fmla="*/ 315754 h 594360"/>
                <a:gd name="connsiteX126" fmla="*/ 253649 w 594360"/>
                <a:gd name="connsiteY126" fmla="*/ 282778 h 594360"/>
                <a:gd name="connsiteX127" fmla="*/ 223316 w 594360"/>
                <a:gd name="connsiteY127" fmla="*/ 243780 h 594360"/>
                <a:gd name="connsiteX128" fmla="*/ 123174 w 594360"/>
                <a:gd name="connsiteY128" fmla="*/ 243780 h 594360"/>
                <a:gd name="connsiteX129" fmla="*/ 217983 w 594360"/>
                <a:gd name="connsiteY129" fmla="*/ 443781 h 594360"/>
                <a:gd name="connsiteX130" fmla="*/ 218822 w 594360"/>
                <a:gd name="connsiteY130" fmla="*/ 447511 h 594360"/>
                <a:gd name="connsiteX131" fmla="*/ 157877 w 594360"/>
                <a:gd name="connsiteY131" fmla="*/ 508456 h 594360"/>
                <a:gd name="connsiteX132" fmla="*/ 126823 w 594360"/>
                <a:gd name="connsiteY132" fmla="*/ 508456 h 594360"/>
                <a:gd name="connsiteX133" fmla="*/ 118116 w 594360"/>
                <a:gd name="connsiteY133" fmla="*/ 499750 h 594360"/>
                <a:gd name="connsiteX134" fmla="*/ 126823 w 594360"/>
                <a:gd name="connsiteY134" fmla="*/ 491044 h 594360"/>
                <a:gd name="connsiteX135" fmla="*/ 157876 w 594360"/>
                <a:gd name="connsiteY135" fmla="*/ 491044 h 594360"/>
                <a:gd name="connsiteX136" fmla="*/ 200525 w 594360"/>
                <a:gd name="connsiteY136" fmla="*/ 456218 h 594360"/>
                <a:gd name="connsiteX137" fmla="*/ 18296 w 594360"/>
                <a:gd name="connsiteY137" fmla="*/ 456218 h 594360"/>
                <a:gd name="connsiteX138" fmla="*/ 60945 w 594360"/>
                <a:gd name="connsiteY138" fmla="*/ 491044 h 594360"/>
                <a:gd name="connsiteX139" fmla="*/ 91998 w 594360"/>
                <a:gd name="connsiteY139" fmla="*/ 491044 h 594360"/>
                <a:gd name="connsiteX140" fmla="*/ 100705 w 594360"/>
                <a:gd name="connsiteY140" fmla="*/ 499750 h 594360"/>
                <a:gd name="connsiteX141" fmla="*/ 91998 w 594360"/>
                <a:gd name="connsiteY141" fmla="*/ 508456 h 594360"/>
                <a:gd name="connsiteX142" fmla="*/ 60945 w 594360"/>
                <a:gd name="connsiteY142" fmla="*/ 508456 h 594360"/>
                <a:gd name="connsiteX143" fmla="*/ 0 w 594360"/>
                <a:gd name="connsiteY143" fmla="*/ 447511 h 594360"/>
                <a:gd name="connsiteX144" fmla="*/ 839 w 594360"/>
                <a:gd name="connsiteY144" fmla="*/ 443781 h 594360"/>
                <a:gd name="connsiteX145" fmla="*/ 97111 w 594360"/>
                <a:gd name="connsiteY145" fmla="*/ 240696 h 594360"/>
                <a:gd name="connsiteX146" fmla="*/ 83292 w 594360"/>
                <a:gd name="connsiteY146" fmla="*/ 217662 h 594360"/>
                <a:gd name="connsiteX147" fmla="*/ 109411 w 594360"/>
                <a:gd name="connsiteY147" fmla="*/ 191543 h 594360"/>
                <a:gd name="connsiteX148" fmla="*/ 223315 w 594360"/>
                <a:gd name="connsiteY148" fmla="*/ 191543 h 594360"/>
                <a:gd name="connsiteX149" fmla="*/ 253648 w 594360"/>
                <a:gd name="connsiteY149" fmla="*/ 152545 h 594360"/>
                <a:gd name="connsiteX150" fmla="*/ 253648 w 594360"/>
                <a:gd name="connsiteY150" fmla="*/ 108697 h 594360"/>
                <a:gd name="connsiteX151" fmla="*/ 224357 w 594360"/>
                <a:gd name="connsiteY151" fmla="*/ 79406 h 594360"/>
                <a:gd name="connsiteX152" fmla="*/ 213104 w 594360"/>
                <a:gd name="connsiteY152" fmla="*/ 81959 h 594360"/>
                <a:gd name="connsiteX153" fmla="*/ 186984 w 594360"/>
                <a:gd name="connsiteY153" fmla="*/ 55840 h 594360"/>
                <a:gd name="connsiteX154" fmla="*/ 213104 w 594360"/>
                <a:gd name="connsiteY154" fmla="*/ 29720 h 594360"/>
                <a:gd name="connsiteX155" fmla="*/ 239223 w 594360"/>
                <a:gd name="connsiteY155" fmla="*/ 55840 h 594360"/>
                <a:gd name="connsiteX156" fmla="*/ 236670 w 594360"/>
                <a:gd name="connsiteY156" fmla="*/ 67093 h 594360"/>
                <a:gd name="connsiteX157" fmla="*/ 268510 w 594360"/>
                <a:gd name="connsiteY157" fmla="*/ 98933 h 594360"/>
                <a:gd name="connsiteX158" fmla="*/ 271061 w 594360"/>
                <a:gd name="connsiteY158" fmla="*/ 105090 h 594360"/>
                <a:gd name="connsiteX159" fmla="*/ 271061 w 594360"/>
                <a:gd name="connsiteY159" fmla="*/ 143797 h 594360"/>
                <a:gd name="connsiteX160" fmla="*/ 288474 w 594360"/>
                <a:gd name="connsiteY160" fmla="*/ 139799 h 594360"/>
                <a:gd name="connsiteX161" fmla="*/ 288474 w 594360"/>
                <a:gd name="connsiteY161" fmla="*/ 50741 h 594360"/>
                <a:gd name="connsiteX162" fmla="*/ 271061 w 594360"/>
                <a:gd name="connsiteY162" fmla="*/ 26119 h 594360"/>
                <a:gd name="connsiteX163" fmla="*/ 297180 w 594360"/>
                <a:gd name="connsiteY163" fmla="*/ 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</a:cxnLst>
              <a:rect l="l" t="t" r="r" b="b"/>
              <a:pathLst>
                <a:path w="594360" h="594360">
                  <a:moveTo>
                    <a:pt x="210116" y="542121"/>
                  </a:moveTo>
                  <a:cubicBezTo>
                    <a:pt x="189092" y="542121"/>
                    <a:pt x="171503" y="557101"/>
                    <a:pt x="167457" y="576947"/>
                  </a:cubicBezTo>
                  <a:lnTo>
                    <a:pt x="426903" y="576947"/>
                  </a:lnTo>
                  <a:cubicBezTo>
                    <a:pt x="422857" y="557101"/>
                    <a:pt x="405266" y="542121"/>
                    <a:pt x="384244" y="542121"/>
                  </a:cubicBezTo>
                  <a:close/>
                  <a:moveTo>
                    <a:pt x="244941" y="507296"/>
                  </a:moveTo>
                  <a:cubicBezTo>
                    <a:pt x="233590" y="507296"/>
                    <a:pt x="223914" y="514575"/>
                    <a:pt x="220320" y="524708"/>
                  </a:cubicBezTo>
                  <a:lnTo>
                    <a:pt x="374041" y="524708"/>
                  </a:lnTo>
                  <a:cubicBezTo>
                    <a:pt x="370447" y="514575"/>
                    <a:pt x="360768" y="507296"/>
                    <a:pt x="349419" y="507296"/>
                  </a:cubicBezTo>
                  <a:close/>
                  <a:moveTo>
                    <a:pt x="253648" y="367992"/>
                  </a:moveTo>
                  <a:lnTo>
                    <a:pt x="253648" y="489883"/>
                  </a:lnTo>
                  <a:lnTo>
                    <a:pt x="340712" y="489883"/>
                  </a:lnTo>
                  <a:lnTo>
                    <a:pt x="340712" y="367992"/>
                  </a:lnTo>
                  <a:close/>
                  <a:moveTo>
                    <a:pt x="244941" y="333167"/>
                  </a:moveTo>
                  <a:cubicBezTo>
                    <a:pt x="240140" y="333167"/>
                    <a:pt x="236235" y="337072"/>
                    <a:pt x="236235" y="341873"/>
                  </a:cubicBezTo>
                  <a:cubicBezTo>
                    <a:pt x="236235" y="346674"/>
                    <a:pt x="240140" y="350580"/>
                    <a:pt x="244941" y="350580"/>
                  </a:cubicBezTo>
                  <a:lnTo>
                    <a:pt x="349419" y="350580"/>
                  </a:lnTo>
                  <a:cubicBezTo>
                    <a:pt x="354220" y="350580"/>
                    <a:pt x="358125" y="346674"/>
                    <a:pt x="358125" y="341873"/>
                  </a:cubicBezTo>
                  <a:cubicBezTo>
                    <a:pt x="358125" y="337072"/>
                    <a:pt x="354220" y="333167"/>
                    <a:pt x="349419" y="333167"/>
                  </a:cubicBezTo>
                  <a:close/>
                  <a:moveTo>
                    <a:pt x="271061" y="291527"/>
                  </a:moveTo>
                  <a:lnTo>
                    <a:pt x="271061" y="315754"/>
                  </a:lnTo>
                  <a:lnTo>
                    <a:pt x="323299" y="315754"/>
                  </a:lnTo>
                  <a:lnTo>
                    <a:pt x="323299" y="291527"/>
                  </a:lnTo>
                  <a:cubicBezTo>
                    <a:pt x="315125" y="294425"/>
                    <a:pt x="306337" y="296019"/>
                    <a:pt x="297180" y="296019"/>
                  </a:cubicBezTo>
                  <a:cubicBezTo>
                    <a:pt x="288023" y="296019"/>
                    <a:pt x="279235" y="294426"/>
                    <a:pt x="271061" y="291527"/>
                  </a:cubicBezTo>
                  <a:close/>
                  <a:moveTo>
                    <a:pt x="484949" y="255400"/>
                  </a:moveTo>
                  <a:lnTo>
                    <a:pt x="398006" y="438805"/>
                  </a:lnTo>
                  <a:lnTo>
                    <a:pt x="571892" y="438805"/>
                  </a:lnTo>
                  <a:close/>
                  <a:moveTo>
                    <a:pt x="109411" y="255400"/>
                  </a:moveTo>
                  <a:lnTo>
                    <a:pt x="22468" y="438805"/>
                  </a:lnTo>
                  <a:lnTo>
                    <a:pt x="196354" y="438805"/>
                  </a:lnTo>
                  <a:close/>
                  <a:moveTo>
                    <a:pt x="375042" y="208955"/>
                  </a:moveTo>
                  <a:cubicBezTo>
                    <a:pt x="375360" y="211815"/>
                    <a:pt x="375538" y="214717"/>
                    <a:pt x="375538" y="217661"/>
                  </a:cubicBezTo>
                  <a:cubicBezTo>
                    <a:pt x="375538" y="220605"/>
                    <a:pt x="375360" y="223507"/>
                    <a:pt x="375042" y="226368"/>
                  </a:cubicBezTo>
                  <a:lnTo>
                    <a:pt x="484949" y="226368"/>
                  </a:lnTo>
                  <a:cubicBezTo>
                    <a:pt x="489750" y="226368"/>
                    <a:pt x="493655" y="222462"/>
                    <a:pt x="493655" y="217661"/>
                  </a:cubicBezTo>
                  <a:cubicBezTo>
                    <a:pt x="493655" y="212860"/>
                    <a:pt x="489750" y="208955"/>
                    <a:pt x="484949" y="208955"/>
                  </a:cubicBezTo>
                  <a:close/>
                  <a:moveTo>
                    <a:pt x="109411" y="208955"/>
                  </a:moveTo>
                  <a:cubicBezTo>
                    <a:pt x="104610" y="208955"/>
                    <a:pt x="100705" y="212860"/>
                    <a:pt x="100705" y="217661"/>
                  </a:cubicBezTo>
                  <a:cubicBezTo>
                    <a:pt x="100705" y="222462"/>
                    <a:pt x="104610" y="226368"/>
                    <a:pt x="109411" y="226368"/>
                  </a:cubicBezTo>
                  <a:lnTo>
                    <a:pt x="219318" y="226368"/>
                  </a:lnTo>
                  <a:cubicBezTo>
                    <a:pt x="219000" y="223507"/>
                    <a:pt x="218822" y="220605"/>
                    <a:pt x="218822" y="217661"/>
                  </a:cubicBezTo>
                  <a:cubicBezTo>
                    <a:pt x="218822" y="214717"/>
                    <a:pt x="219000" y="211815"/>
                    <a:pt x="219318" y="208955"/>
                  </a:cubicBezTo>
                  <a:close/>
                  <a:moveTo>
                    <a:pt x="297179" y="191541"/>
                  </a:moveTo>
                  <a:cubicBezTo>
                    <a:pt x="282776" y="191541"/>
                    <a:pt x="271060" y="203259"/>
                    <a:pt x="271060" y="217660"/>
                  </a:cubicBezTo>
                  <a:cubicBezTo>
                    <a:pt x="271060" y="232062"/>
                    <a:pt x="282776" y="243780"/>
                    <a:pt x="297179" y="243780"/>
                  </a:cubicBezTo>
                  <a:cubicBezTo>
                    <a:pt x="311581" y="243780"/>
                    <a:pt x="323299" y="232062"/>
                    <a:pt x="323299" y="217660"/>
                  </a:cubicBezTo>
                  <a:cubicBezTo>
                    <a:pt x="323299" y="203259"/>
                    <a:pt x="311581" y="191541"/>
                    <a:pt x="297179" y="191541"/>
                  </a:cubicBezTo>
                  <a:close/>
                  <a:moveTo>
                    <a:pt x="297179" y="174128"/>
                  </a:moveTo>
                  <a:cubicBezTo>
                    <a:pt x="321183" y="174128"/>
                    <a:pt x="340711" y="193656"/>
                    <a:pt x="340711" y="217660"/>
                  </a:cubicBezTo>
                  <a:cubicBezTo>
                    <a:pt x="340711" y="241664"/>
                    <a:pt x="321183" y="261192"/>
                    <a:pt x="297179" y="261192"/>
                  </a:cubicBezTo>
                  <a:cubicBezTo>
                    <a:pt x="273175" y="261192"/>
                    <a:pt x="253647" y="241664"/>
                    <a:pt x="253647" y="217660"/>
                  </a:cubicBezTo>
                  <a:cubicBezTo>
                    <a:pt x="253647" y="193656"/>
                    <a:pt x="273175" y="174128"/>
                    <a:pt x="297179" y="174128"/>
                  </a:cubicBezTo>
                  <a:close/>
                  <a:moveTo>
                    <a:pt x="297180" y="156716"/>
                  </a:moveTo>
                  <a:cubicBezTo>
                    <a:pt x="263574" y="156716"/>
                    <a:pt x="236235" y="184057"/>
                    <a:pt x="236235" y="217661"/>
                  </a:cubicBezTo>
                  <a:cubicBezTo>
                    <a:pt x="236235" y="251266"/>
                    <a:pt x="263574" y="278606"/>
                    <a:pt x="297180" y="278606"/>
                  </a:cubicBezTo>
                  <a:cubicBezTo>
                    <a:pt x="330785" y="278606"/>
                    <a:pt x="358125" y="251266"/>
                    <a:pt x="358125" y="217661"/>
                  </a:cubicBezTo>
                  <a:cubicBezTo>
                    <a:pt x="358125" y="184057"/>
                    <a:pt x="330785" y="156716"/>
                    <a:pt x="297180" y="156716"/>
                  </a:cubicBezTo>
                  <a:close/>
                  <a:moveTo>
                    <a:pt x="381258" y="47134"/>
                  </a:moveTo>
                  <a:cubicBezTo>
                    <a:pt x="376456" y="47134"/>
                    <a:pt x="372551" y="51040"/>
                    <a:pt x="372551" y="55841"/>
                  </a:cubicBezTo>
                  <a:cubicBezTo>
                    <a:pt x="372551" y="60642"/>
                    <a:pt x="376456" y="64547"/>
                    <a:pt x="381258" y="64547"/>
                  </a:cubicBezTo>
                  <a:cubicBezTo>
                    <a:pt x="386059" y="64547"/>
                    <a:pt x="389964" y="60642"/>
                    <a:pt x="389964" y="55841"/>
                  </a:cubicBezTo>
                  <a:cubicBezTo>
                    <a:pt x="389964" y="51040"/>
                    <a:pt x="386059" y="47134"/>
                    <a:pt x="381258" y="47134"/>
                  </a:cubicBezTo>
                  <a:close/>
                  <a:moveTo>
                    <a:pt x="213104" y="47134"/>
                  </a:moveTo>
                  <a:cubicBezTo>
                    <a:pt x="208302" y="47134"/>
                    <a:pt x="204397" y="51040"/>
                    <a:pt x="204397" y="55841"/>
                  </a:cubicBezTo>
                  <a:cubicBezTo>
                    <a:pt x="204397" y="60642"/>
                    <a:pt x="208302" y="64547"/>
                    <a:pt x="213104" y="64547"/>
                  </a:cubicBezTo>
                  <a:cubicBezTo>
                    <a:pt x="217904" y="64547"/>
                    <a:pt x="221810" y="60642"/>
                    <a:pt x="221810" y="55841"/>
                  </a:cubicBezTo>
                  <a:cubicBezTo>
                    <a:pt x="221810" y="51040"/>
                    <a:pt x="217905" y="47134"/>
                    <a:pt x="213104" y="47134"/>
                  </a:cubicBezTo>
                  <a:close/>
                  <a:moveTo>
                    <a:pt x="297180" y="17413"/>
                  </a:moveTo>
                  <a:cubicBezTo>
                    <a:pt x="292379" y="17413"/>
                    <a:pt x="288474" y="21318"/>
                    <a:pt x="288474" y="26119"/>
                  </a:cubicBezTo>
                  <a:cubicBezTo>
                    <a:pt x="288474" y="30921"/>
                    <a:pt x="292379" y="34826"/>
                    <a:pt x="297180" y="34826"/>
                  </a:cubicBezTo>
                  <a:cubicBezTo>
                    <a:pt x="301981" y="34826"/>
                    <a:pt x="305886" y="30921"/>
                    <a:pt x="305886" y="26119"/>
                  </a:cubicBezTo>
                  <a:cubicBezTo>
                    <a:pt x="305886" y="21318"/>
                    <a:pt x="301981" y="17413"/>
                    <a:pt x="297180" y="17413"/>
                  </a:cubicBezTo>
                  <a:close/>
                  <a:moveTo>
                    <a:pt x="297180" y="0"/>
                  </a:moveTo>
                  <a:cubicBezTo>
                    <a:pt x="311582" y="0"/>
                    <a:pt x="323299" y="11718"/>
                    <a:pt x="323298" y="26119"/>
                  </a:cubicBezTo>
                  <a:cubicBezTo>
                    <a:pt x="323298" y="37469"/>
                    <a:pt x="316018" y="47147"/>
                    <a:pt x="305885" y="50741"/>
                  </a:cubicBezTo>
                  <a:lnTo>
                    <a:pt x="305885" y="139799"/>
                  </a:lnTo>
                  <a:cubicBezTo>
                    <a:pt x="311922" y="140470"/>
                    <a:pt x="317752" y="141829"/>
                    <a:pt x="323298" y="143797"/>
                  </a:cubicBezTo>
                  <a:lnTo>
                    <a:pt x="323298" y="105091"/>
                  </a:lnTo>
                  <a:cubicBezTo>
                    <a:pt x="323298" y="102781"/>
                    <a:pt x="324215" y="100568"/>
                    <a:pt x="325847" y="98934"/>
                  </a:cubicBezTo>
                  <a:lnTo>
                    <a:pt x="357689" y="67093"/>
                  </a:lnTo>
                  <a:cubicBezTo>
                    <a:pt x="356054" y="63684"/>
                    <a:pt x="355137" y="59868"/>
                    <a:pt x="355137" y="55841"/>
                  </a:cubicBezTo>
                  <a:cubicBezTo>
                    <a:pt x="355137" y="41439"/>
                    <a:pt x="366855" y="29721"/>
                    <a:pt x="381256" y="29721"/>
                  </a:cubicBezTo>
                  <a:cubicBezTo>
                    <a:pt x="395658" y="29721"/>
                    <a:pt x="407376" y="41439"/>
                    <a:pt x="407376" y="55841"/>
                  </a:cubicBezTo>
                  <a:cubicBezTo>
                    <a:pt x="407376" y="70242"/>
                    <a:pt x="395658" y="81960"/>
                    <a:pt x="381256" y="81960"/>
                  </a:cubicBezTo>
                  <a:cubicBezTo>
                    <a:pt x="377228" y="81960"/>
                    <a:pt x="373412" y="81042"/>
                    <a:pt x="370002" y="79407"/>
                  </a:cubicBezTo>
                  <a:lnTo>
                    <a:pt x="340711" y="108697"/>
                  </a:lnTo>
                  <a:lnTo>
                    <a:pt x="340711" y="152544"/>
                  </a:lnTo>
                  <a:cubicBezTo>
                    <a:pt x="354608" y="161866"/>
                    <a:pt x="365360" y="175513"/>
                    <a:pt x="371044" y="191542"/>
                  </a:cubicBezTo>
                  <a:lnTo>
                    <a:pt x="484948" y="191542"/>
                  </a:lnTo>
                  <a:cubicBezTo>
                    <a:pt x="499349" y="191542"/>
                    <a:pt x="511067" y="203260"/>
                    <a:pt x="511067" y="217661"/>
                  </a:cubicBezTo>
                  <a:cubicBezTo>
                    <a:pt x="511067" y="227618"/>
                    <a:pt x="505465" y="236289"/>
                    <a:pt x="497248" y="240695"/>
                  </a:cubicBezTo>
                  <a:lnTo>
                    <a:pt x="593521" y="443781"/>
                  </a:lnTo>
                  <a:cubicBezTo>
                    <a:pt x="594073" y="444947"/>
                    <a:pt x="594360" y="446222"/>
                    <a:pt x="594360" y="447511"/>
                  </a:cubicBezTo>
                  <a:cubicBezTo>
                    <a:pt x="594360" y="481116"/>
                    <a:pt x="567019" y="508456"/>
                    <a:pt x="533415" y="508456"/>
                  </a:cubicBezTo>
                  <a:lnTo>
                    <a:pt x="502362" y="508456"/>
                  </a:lnTo>
                  <a:cubicBezTo>
                    <a:pt x="497552" y="508456"/>
                    <a:pt x="493655" y="504559"/>
                    <a:pt x="493655" y="499750"/>
                  </a:cubicBezTo>
                  <a:cubicBezTo>
                    <a:pt x="493655" y="494941"/>
                    <a:pt x="497552" y="491044"/>
                    <a:pt x="502362" y="491044"/>
                  </a:cubicBezTo>
                  <a:lnTo>
                    <a:pt x="533415" y="491044"/>
                  </a:lnTo>
                  <a:cubicBezTo>
                    <a:pt x="554436" y="491044"/>
                    <a:pt x="572017" y="476061"/>
                    <a:pt x="576064" y="456218"/>
                  </a:cubicBezTo>
                  <a:lnTo>
                    <a:pt x="393834" y="456218"/>
                  </a:lnTo>
                  <a:cubicBezTo>
                    <a:pt x="397881" y="476061"/>
                    <a:pt x="415462" y="491044"/>
                    <a:pt x="436483" y="491044"/>
                  </a:cubicBezTo>
                  <a:lnTo>
                    <a:pt x="467536" y="491044"/>
                  </a:lnTo>
                  <a:cubicBezTo>
                    <a:pt x="472346" y="491044"/>
                    <a:pt x="476243" y="494941"/>
                    <a:pt x="476243" y="499750"/>
                  </a:cubicBezTo>
                  <a:cubicBezTo>
                    <a:pt x="476243" y="504559"/>
                    <a:pt x="472346" y="508456"/>
                    <a:pt x="467536" y="508456"/>
                  </a:cubicBezTo>
                  <a:lnTo>
                    <a:pt x="436483" y="508456"/>
                  </a:lnTo>
                  <a:cubicBezTo>
                    <a:pt x="402879" y="508456"/>
                    <a:pt x="375538" y="481116"/>
                    <a:pt x="375538" y="447511"/>
                  </a:cubicBezTo>
                  <a:cubicBezTo>
                    <a:pt x="375538" y="446222"/>
                    <a:pt x="375825" y="444947"/>
                    <a:pt x="376377" y="443781"/>
                  </a:cubicBezTo>
                  <a:lnTo>
                    <a:pt x="471187" y="243780"/>
                  </a:lnTo>
                  <a:lnTo>
                    <a:pt x="371046" y="243780"/>
                  </a:lnTo>
                  <a:cubicBezTo>
                    <a:pt x="365360" y="259810"/>
                    <a:pt x="354609" y="273458"/>
                    <a:pt x="340712" y="282778"/>
                  </a:cubicBezTo>
                  <a:lnTo>
                    <a:pt x="340712" y="315754"/>
                  </a:lnTo>
                  <a:lnTo>
                    <a:pt x="349419" y="315754"/>
                  </a:lnTo>
                  <a:cubicBezTo>
                    <a:pt x="363820" y="315754"/>
                    <a:pt x="375538" y="327471"/>
                    <a:pt x="375538" y="341873"/>
                  </a:cubicBezTo>
                  <a:cubicBezTo>
                    <a:pt x="375538" y="353223"/>
                    <a:pt x="368258" y="362901"/>
                    <a:pt x="358125" y="366495"/>
                  </a:cubicBezTo>
                  <a:lnTo>
                    <a:pt x="358125" y="490758"/>
                  </a:lnTo>
                  <a:cubicBezTo>
                    <a:pt x="375334" y="494265"/>
                    <a:pt x="388873" y="507958"/>
                    <a:pt x="392171" y="525240"/>
                  </a:cubicBezTo>
                  <a:cubicBezTo>
                    <a:pt x="422042" y="529139"/>
                    <a:pt x="445190" y="554736"/>
                    <a:pt x="445190" y="585654"/>
                  </a:cubicBezTo>
                  <a:cubicBezTo>
                    <a:pt x="445190" y="590463"/>
                    <a:pt x="441293" y="594360"/>
                    <a:pt x="436483" y="594360"/>
                  </a:cubicBezTo>
                  <a:lnTo>
                    <a:pt x="157877" y="594360"/>
                  </a:lnTo>
                  <a:cubicBezTo>
                    <a:pt x="153069" y="594360"/>
                    <a:pt x="149170" y="590463"/>
                    <a:pt x="149170" y="585654"/>
                  </a:cubicBezTo>
                  <a:cubicBezTo>
                    <a:pt x="149170" y="554736"/>
                    <a:pt x="172318" y="529139"/>
                    <a:pt x="202189" y="525241"/>
                  </a:cubicBezTo>
                  <a:cubicBezTo>
                    <a:pt x="205487" y="507958"/>
                    <a:pt x="219027" y="494266"/>
                    <a:pt x="236235" y="490759"/>
                  </a:cubicBezTo>
                  <a:lnTo>
                    <a:pt x="236235" y="366495"/>
                  </a:lnTo>
                  <a:cubicBezTo>
                    <a:pt x="226102" y="362901"/>
                    <a:pt x="218822" y="353223"/>
                    <a:pt x="218822" y="341873"/>
                  </a:cubicBezTo>
                  <a:cubicBezTo>
                    <a:pt x="218822" y="327471"/>
                    <a:pt x="230539" y="315754"/>
                    <a:pt x="244941" y="315754"/>
                  </a:cubicBezTo>
                  <a:lnTo>
                    <a:pt x="253649" y="315754"/>
                  </a:lnTo>
                  <a:lnTo>
                    <a:pt x="253649" y="282778"/>
                  </a:lnTo>
                  <a:cubicBezTo>
                    <a:pt x="239752" y="273457"/>
                    <a:pt x="229000" y="259810"/>
                    <a:pt x="223316" y="243780"/>
                  </a:cubicBezTo>
                  <a:lnTo>
                    <a:pt x="123174" y="243780"/>
                  </a:lnTo>
                  <a:lnTo>
                    <a:pt x="217983" y="443781"/>
                  </a:lnTo>
                  <a:cubicBezTo>
                    <a:pt x="218535" y="444947"/>
                    <a:pt x="218822" y="446222"/>
                    <a:pt x="218822" y="447511"/>
                  </a:cubicBezTo>
                  <a:cubicBezTo>
                    <a:pt x="218822" y="481116"/>
                    <a:pt x="191483" y="508456"/>
                    <a:pt x="157877" y="508456"/>
                  </a:cubicBezTo>
                  <a:lnTo>
                    <a:pt x="126823" y="508456"/>
                  </a:lnTo>
                  <a:cubicBezTo>
                    <a:pt x="122014" y="508456"/>
                    <a:pt x="118116" y="504559"/>
                    <a:pt x="118116" y="499750"/>
                  </a:cubicBezTo>
                  <a:cubicBezTo>
                    <a:pt x="118116" y="494941"/>
                    <a:pt x="122014" y="491044"/>
                    <a:pt x="126823" y="491044"/>
                  </a:cubicBezTo>
                  <a:lnTo>
                    <a:pt x="157876" y="491044"/>
                  </a:lnTo>
                  <a:cubicBezTo>
                    <a:pt x="178898" y="491044"/>
                    <a:pt x="196478" y="476061"/>
                    <a:pt x="200525" y="456218"/>
                  </a:cubicBezTo>
                  <a:lnTo>
                    <a:pt x="18296" y="456218"/>
                  </a:lnTo>
                  <a:cubicBezTo>
                    <a:pt x="22343" y="476061"/>
                    <a:pt x="39923" y="491044"/>
                    <a:pt x="60945" y="491044"/>
                  </a:cubicBezTo>
                  <a:lnTo>
                    <a:pt x="91998" y="491044"/>
                  </a:lnTo>
                  <a:cubicBezTo>
                    <a:pt x="96806" y="491044"/>
                    <a:pt x="100705" y="494941"/>
                    <a:pt x="100705" y="499750"/>
                  </a:cubicBezTo>
                  <a:cubicBezTo>
                    <a:pt x="100705" y="504559"/>
                    <a:pt x="96806" y="508456"/>
                    <a:pt x="91998" y="508456"/>
                  </a:cubicBezTo>
                  <a:lnTo>
                    <a:pt x="60945" y="508456"/>
                  </a:lnTo>
                  <a:cubicBezTo>
                    <a:pt x="27339" y="508456"/>
                    <a:pt x="0" y="481116"/>
                    <a:pt x="0" y="447511"/>
                  </a:cubicBezTo>
                  <a:cubicBezTo>
                    <a:pt x="0" y="446222"/>
                    <a:pt x="287" y="444947"/>
                    <a:pt x="839" y="443781"/>
                  </a:cubicBezTo>
                  <a:lnTo>
                    <a:pt x="97111" y="240696"/>
                  </a:lnTo>
                  <a:cubicBezTo>
                    <a:pt x="88894" y="236291"/>
                    <a:pt x="83292" y="227619"/>
                    <a:pt x="83292" y="217662"/>
                  </a:cubicBezTo>
                  <a:cubicBezTo>
                    <a:pt x="83292" y="203261"/>
                    <a:pt x="95008" y="191543"/>
                    <a:pt x="109411" y="191543"/>
                  </a:cubicBezTo>
                  <a:lnTo>
                    <a:pt x="223315" y="191543"/>
                  </a:lnTo>
                  <a:cubicBezTo>
                    <a:pt x="229000" y="175514"/>
                    <a:pt x="239751" y="161866"/>
                    <a:pt x="253648" y="152545"/>
                  </a:cubicBezTo>
                  <a:lnTo>
                    <a:pt x="253648" y="108697"/>
                  </a:lnTo>
                  <a:lnTo>
                    <a:pt x="224357" y="79406"/>
                  </a:lnTo>
                  <a:cubicBezTo>
                    <a:pt x="220948" y="81041"/>
                    <a:pt x="217131" y="81959"/>
                    <a:pt x="213104" y="81959"/>
                  </a:cubicBezTo>
                  <a:cubicBezTo>
                    <a:pt x="198701" y="81959"/>
                    <a:pt x="186984" y="70241"/>
                    <a:pt x="186984" y="55840"/>
                  </a:cubicBezTo>
                  <a:cubicBezTo>
                    <a:pt x="186984" y="41438"/>
                    <a:pt x="198701" y="29720"/>
                    <a:pt x="213104" y="29720"/>
                  </a:cubicBezTo>
                  <a:cubicBezTo>
                    <a:pt x="227506" y="29720"/>
                    <a:pt x="239223" y="41438"/>
                    <a:pt x="239223" y="55840"/>
                  </a:cubicBezTo>
                  <a:cubicBezTo>
                    <a:pt x="239223" y="59867"/>
                    <a:pt x="238305" y="63682"/>
                    <a:pt x="236670" y="67093"/>
                  </a:cubicBezTo>
                  <a:lnTo>
                    <a:pt x="268510" y="98933"/>
                  </a:lnTo>
                  <a:cubicBezTo>
                    <a:pt x="270144" y="100568"/>
                    <a:pt x="271061" y="102781"/>
                    <a:pt x="271061" y="105090"/>
                  </a:cubicBezTo>
                  <a:lnTo>
                    <a:pt x="271061" y="143797"/>
                  </a:lnTo>
                  <a:cubicBezTo>
                    <a:pt x="276607" y="141829"/>
                    <a:pt x="282437" y="140470"/>
                    <a:pt x="288474" y="139799"/>
                  </a:cubicBezTo>
                  <a:lnTo>
                    <a:pt x="288474" y="50741"/>
                  </a:lnTo>
                  <a:cubicBezTo>
                    <a:pt x="278340" y="47147"/>
                    <a:pt x="271061" y="37469"/>
                    <a:pt x="271061" y="26119"/>
                  </a:cubicBezTo>
                  <a:cubicBezTo>
                    <a:pt x="271061" y="11718"/>
                    <a:pt x="282777" y="0"/>
                    <a:pt x="297180" y="0"/>
                  </a:cubicBezTo>
                  <a:close/>
                </a:path>
              </a:pathLst>
            </a:custGeom>
            <a:solidFill>
              <a:schemeClr val="accent1"/>
            </a:solidFill>
            <a:ln w="1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B97D842-2C0E-3FA4-2F02-249F52DDF70A}"/>
                </a:ext>
              </a:extLst>
            </p:cNvPr>
            <p:cNvSpPr/>
            <p:nvPr/>
          </p:nvSpPr>
          <p:spPr>
            <a:xfrm>
              <a:off x="7984953" y="4799286"/>
              <a:ext cx="594363" cy="579026"/>
            </a:xfrm>
            <a:custGeom>
              <a:avLst/>
              <a:gdLst>
                <a:gd name="connsiteX0" fmla="*/ 444130 w 594363"/>
                <a:gd name="connsiteY0" fmla="*/ 404595 h 579026"/>
                <a:gd name="connsiteX1" fmla="*/ 418663 w 594363"/>
                <a:gd name="connsiteY1" fmla="*/ 430062 h 579026"/>
                <a:gd name="connsiteX2" fmla="*/ 444130 w 594363"/>
                <a:gd name="connsiteY2" fmla="*/ 455529 h 579026"/>
                <a:gd name="connsiteX3" fmla="*/ 469597 w 594363"/>
                <a:gd name="connsiteY3" fmla="*/ 430062 h 579026"/>
                <a:gd name="connsiteX4" fmla="*/ 444130 w 594363"/>
                <a:gd name="connsiteY4" fmla="*/ 404595 h 579026"/>
                <a:gd name="connsiteX5" fmla="*/ 444130 w 594363"/>
                <a:gd name="connsiteY5" fmla="*/ 386199 h 579026"/>
                <a:gd name="connsiteX6" fmla="*/ 487994 w 594363"/>
                <a:gd name="connsiteY6" fmla="*/ 430063 h 579026"/>
                <a:gd name="connsiteX7" fmla="*/ 444130 w 594363"/>
                <a:gd name="connsiteY7" fmla="*/ 473927 h 579026"/>
                <a:gd name="connsiteX8" fmla="*/ 400266 w 594363"/>
                <a:gd name="connsiteY8" fmla="*/ 430063 h 579026"/>
                <a:gd name="connsiteX9" fmla="*/ 444130 w 594363"/>
                <a:gd name="connsiteY9" fmla="*/ 386199 h 579026"/>
                <a:gd name="connsiteX10" fmla="*/ 444128 w 594363"/>
                <a:gd name="connsiteY10" fmla="*/ 369078 h 579026"/>
                <a:gd name="connsiteX11" fmla="*/ 383148 w 594363"/>
                <a:gd name="connsiteY11" fmla="*/ 430064 h 579026"/>
                <a:gd name="connsiteX12" fmla="*/ 444128 w 594363"/>
                <a:gd name="connsiteY12" fmla="*/ 491047 h 579026"/>
                <a:gd name="connsiteX13" fmla="*/ 505113 w 594363"/>
                <a:gd name="connsiteY13" fmla="*/ 430064 h 579026"/>
                <a:gd name="connsiteX14" fmla="*/ 444128 w 594363"/>
                <a:gd name="connsiteY14" fmla="*/ 369078 h 579026"/>
                <a:gd name="connsiteX15" fmla="*/ 444128 w 594363"/>
                <a:gd name="connsiteY15" fmla="*/ 350682 h 579026"/>
                <a:gd name="connsiteX16" fmla="*/ 523510 w 594363"/>
                <a:gd name="connsiteY16" fmla="*/ 430065 h 579026"/>
                <a:gd name="connsiteX17" fmla="*/ 444128 w 594363"/>
                <a:gd name="connsiteY17" fmla="*/ 509446 h 579026"/>
                <a:gd name="connsiteX18" fmla="*/ 364751 w 594363"/>
                <a:gd name="connsiteY18" fmla="*/ 430065 h 579026"/>
                <a:gd name="connsiteX19" fmla="*/ 444128 w 594363"/>
                <a:gd name="connsiteY19" fmla="*/ 350682 h 579026"/>
                <a:gd name="connsiteX20" fmla="*/ 427926 w 594363"/>
                <a:gd name="connsiteY20" fmla="*/ 299500 h 579026"/>
                <a:gd name="connsiteX21" fmla="*/ 427926 w 594363"/>
                <a:gd name="connsiteY21" fmla="*/ 322717 h 579026"/>
                <a:gd name="connsiteX22" fmla="*/ 420944 w 594363"/>
                <a:gd name="connsiteY22" fmla="*/ 331644 h 579026"/>
                <a:gd name="connsiteX23" fmla="*/ 393104 w 594363"/>
                <a:gd name="connsiteY23" fmla="*/ 343171 h 579026"/>
                <a:gd name="connsiteX24" fmla="*/ 381846 w 594363"/>
                <a:gd name="connsiteY24" fmla="*/ 341800 h 579026"/>
                <a:gd name="connsiteX25" fmla="*/ 365435 w 594363"/>
                <a:gd name="connsiteY25" fmla="*/ 325387 h 579026"/>
                <a:gd name="connsiteX26" fmla="*/ 340722 w 594363"/>
                <a:gd name="connsiteY26" fmla="*/ 350098 h 579026"/>
                <a:gd name="connsiteX27" fmla="*/ 357135 w 594363"/>
                <a:gd name="connsiteY27" fmla="*/ 366509 h 579026"/>
                <a:gd name="connsiteX28" fmla="*/ 358505 w 594363"/>
                <a:gd name="connsiteY28" fmla="*/ 377767 h 579026"/>
                <a:gd name="connsiteX29" fmla="*/ 346979 w 594363"/>
                <a:gd name="connsiteY29" fmla="*/ 405606 h 579026"/>
                <a:gd name="connsiteX30" fmla="*/ 338053 w 594363"/>
                <a:gd name="connsiteY30" fmla="*/ 412589 h 579026"/>
                <a:gd name="connsiteX31" fmla="*/ 314838 w 594363"/>
                <a:gd name="connsiteY31" fmla="*/ 412589 h 579026"/>
                <a:gd name="connsiteX32" fmla="*/ 314838 w 594363"/>
                <a:gd name="connsiteY32" fmla="*/ 447536 h 579026"/>
                <a:gd name="connsiteX33" fmla="*/ 338055 w 594363"/>
                <a:gd name="connsiteY33" fmla="*/ 447536 h 579026"/>
                <a:gd name="connsiteX34" fmla="*/ 346982 w 594363"/>
                <a:gd name="connsiteY34" fmla="*/ 454521 h 579026"/>
                <a:gd name="connsiteX35" fmla="*/ 358508 w 594363"/>
                <a:gd name="connsiteY35" fmla="*/ 482359 h 579026"/>
                <a:gd name="connsiteX36" fmla="*/ 357137 w 594363"/>
                <a:gd name="connsiteY36" fmla="*/ 493616 h 579026"/>
                <a:gd name="connsiteX37" fmla="*/ 340725 w 594363"/>
                <a:gd name="connsiteY37" fmla="*/ 510027 h 579026"/>
                <a:gd name="connsiteX38" fmla="*/ 365437 w 594363"/>
                <a:gd name="connsiteY38" fmla="*/ 534740 h 579026"/>
                <a:gd name="connsiteX39" fmla="*/ 381848 w 594363"/>
                <a:gd name="connsiteY39" fmla="*/ 518325 h 579026"/>
                <a:gd name="connsiteX40" fmla="*/ 393107 w 594363"/>
                <a:gd name="connsiteY40" fmla="*/ 516954 h 579026"/>
                <a:gd name="connsiteX41" fmla="*/ 420943 w 594363"/>
                <a:gd name="connsiteY41" fmla="*/ 528480 h 579026"/>
                <a:gd name="connsiteX42" fmla="*/ 427929 w 594363"/>
                <a:gd name="connsiteY42" fmla="*/ 537410 h 579026"/>
                <a:gd name="connsiteX43" fmla="*/ 427929 w 594363"/>
                <a:gd name="connsiteY43" fmla="*/ 560627 h 579026"/>
                <a:gd name="connsiteX44" fmla="*/ 462875 w 594363"/>
                <a:gd name="connsiteY44" fmla="*/ 560627 h 579026"/>
                <a:gd name="connsiteX45" fmla="*/ 462875 w 594363"/>
                <a:gd name="connsiteY45" fmla="*/ 537410 h 579026"/>
                <a:gd name="connsiteX46" fmla="*/ 469861 w 594363"/>
                <a:gd name="connsiteY46" fmla="*/ 528480 h 579026"/>
                <a:gd name="connsiteX47" fmla="*/ 497699 w 594363"/>
                <a:gd name="connsiteY47" fmla="*/ 516953 h 579026"/>
                <a:gd name="connsiteX48" fmla="*/ 508955 w 594363"/>
                <a:gd name="connsiteY48" fmla="*/ 518325 h 579026"/>
                <a:gd name="connsiteX49" fmla="*/ 525366 w 594363"/>
                <a:gd name="connsiteY49" fmla="*/ 534740 h 579026"/>
                <a:gd name="connsiteX50" fmla="*/ 550080 w 594363"/>
                <a:gd name="connsiteY50" fmla="*/ 510027 h 579026"/>
                <a:gd name="connsiteX51" fmla="*/ 533667 w 594363"/>
                <a:gd name="connsiteY51" fmla="*/ 493616 h 579026"/>
                <a:gd name="connsiteX52" fmla="*/ 532293 w 594363"/>
                <a:gd name="connsiteY52" fmla="*/ 482361 h 579026"/>
                <a:gd name="connsiteX53" fmla="*/ 543821 w 594363"/>
                <a:gd name="connsiteY53" fmla="*/ 454521 h 579026"/>
                <a:gd name="connsiteX54" fmla="*/ 552748 w 594363"/>
                <a:gd name="connsiteY54" fmla="*/ 447536 h 579026"/>
                <a:gd name="connsiteX55" fmla="*/ 575963 w 594363"/>
                <a:gd name="connsiteY55" fmla="*/ 447536 h 579026"/>
                <a:gd name="connsiteX56" fmla="*/ 575963 w 594363"/>
                <a:gd name="connsiteY56" fmla="*/ 412588 h 579026"/>
                <a:gd name="connsiteX57" fmla="*/ 552748 w 594363"/>
                <a:gd name="connsiteY57" fmla="*/ 412588 h 579026"/>
                <a:gd name="connsiteX58" fmla="*/ 543821 w 594363"/>
                <a:gd name="connsiteY58" fmla="*/ 405604 h 579026"/>
                <a:gd name="connsiteX59" fmla="*/ 532294 w 594363"/>
                <a:gd name="connsiteY59" fmla="*/ 377765 h 579026"/>
                <a:gd name="connsiteX60" fmla="*/ 533667 w 594363"/>
                <a:gd name="connsiteY60" fmla="*/ 366508 h 579026"/>
                <a:gd name="connsiteX61" fmla="*/ 550078 w 594363"/>
                <a:gd name="connsiteY61" fmla="*/ 350098 h 579026"/>
                <a:gd name="connsiteX62" fmla="*/ 525365 w 594363"/>
                <a:gd name="connsiteY62" fmla="*/ 325387 h 579026"/>
                <a:gd name="connsiteX63" fmla="*/ 508954 w 594363"/>
                <a:gd name="connsiteY63" fmla="*/ 341799 h 579026"/>
                <a:gd name="connsiteX64" fmla="*/ 497699 w 594363"/>
                <a:gd name="connsiteY64" fmla="*/ 343171 h 579026"/>
                <a:gd name="connsiteX65" fmla="*/ 469856 w 594363"/>
                <a:gd name="connsiteY65" fmla="*/ 331644 h 579026"/>
                <a:gd name="connsiteX66" fmla="*/ 462874 w 594363"/>
                <a:gd name="connsiteY66" fmla="*/ 322717 h 579026"/>
                <a:gd name="connsiteX67" fmla="*/ 462874 w 594363"/>
                <a:gd name="connsiteY67" fmla="*/ 299500 h 579026"/>
                <a:gd name="connsiteX68" fmla="*/ 418729 w 594363"/>
                <a:gd name="connsiteY68" fmla="*/ 281100 h 579026"/>
                <a:gd name="connsiteX69" fmla="*/ 472073 w 594363"/>
                <a:gd name="connsiteY69" fmla="*/ 281100 h 579026"/>
                <a:gd name="connsiteX70" fmla="*/ 481271 w 594363"/>
                <a:gd name="connsiteY70" fmla="*/ 290299 h 579026"/>
                <a:gd name="connsiteX71" fmla="*/ 481271 w 594363"/>
                <a:gd name="connsiteY71" fmla="*/ 315745 h 579026"/>
                <a:gd name="connsiteX72" fmla="*/ 500873 w 594363"/>
                <a:gd name="connsiteY72" fmla="*/ 323859 h 579026"/>
                <a:gd name="connsiteX73" fmla="*/ 518860 w 594363"/>
                <a:gd name="connsiteY73" fmla="*/ 305872 h 579026"/>
                <a:gd name="connsiteX74" fmla="*/ 531868 w 594363"/>
                <a:gd name="connsiteY74" fmla="*/ 305872 h 579026"/>
                <a:gd name="connsiteX75" fmla="*/ 569592 w 594363"/>
                <a:gd name="connsiteY75" fmla="*/ 343593 h 579026"/>
                <a:gd name="connsiteX76" fmla="*/ 572286 w 594363"/>
                <a:gd name="connsiteY76" fmla="*/ 350098 h 579026"/>
                <a:gd name="connsiteX77" fmla="*/ 569592 w 594363"/>
                <a:gd name="connsiteY77" fmla="*/ 356603 h 579026"/>
                <a:gd name="connsiteX78" fmla="*/ 551603 w 594363"/>
                <a:gd name="connsiteY78" fmla="*/ 374590 h 579026"/>
                <a:gd name="connsiteX79" fmla="*/ 559719 w 594363"/>
                <a:gd name="connsiteY79" fmla="*/ 394192 h 579026"/>
                <a:gd name="connsiteX80" fmla="*/ 585161 w 594363"/>
                <a:gd name="connsiteY80" fmla="*/ 394192 h 579026"/>
                <a:gd name="connsiteX81" fmla="*/ 594363 w 594363"/>
                <a:gd name="connsiteY81" fmla="*/ 403391 h 579026"/>
                <a:gd name="connsiteX82" fmla="*/ 594363 w 594363"/>
                <a:gd name="connsiteY82" fmla="*/ 456735 h 579026"/>
                <a:gd name="connsiteX83" fmla="*/ 585165 w 594363"/>
                <a:gd name="connsiteY83" fmla="*/ 465933 h 579026"/>
                <a:gd name="connsiteX84" fmla="*/ 559722 w 594363"/>
                <a:gd name="connsiteY84" fmla="*/ 465933 h 579026"/>
                <a:gd name="connsiteX85" fmla="*/ 551607 w 594363"/>
                <a:gd name="connsiteY85" fmla="*/ 485534 h 579026"/>
                <a:gd name="connsiteX86" fmla="*/ 569595 w 594363"/>
                <a:gd name="connsiteY86" fmla="*/ 503522 h 579026"/>
                <a:gd name="connsiteX87" fmla="*/ 572290 w 594363"/>
                <a:gd name="connsiteY87" fmla="*/ 510027 h 579026"/>
                <a:gd name="connsiteX88" fmla="*/ 569596 w 594363"/>
                <a:gd name="connsiteY88" fmla="*/ 516533 h 579026"/>
                <a:gd name="connsiteX89" fmla="*/ 531873 w 594363"/>
                <a:gd name="connsiteY89" fmla="*/ 554256 h 579026"/>
                <a:gd name="connsiteX90" fmla="*/ 525368 w 594363"/>
                <a:gd name="connsiteY90" fmla="*/ 556949 h 579026"/>
                <a:gd name="connsiteX91" fmla="*/ 518862 w 594363"/>
                <a:gd name="connsiteY91" fmla="*/ 554255 h 579026"/>
                <a:gd name="connsiteX92" fmla="*/ 500876 w 594363"/>
                <a:gd name="connsiteY92" fmla="*/ 536266 h 579026"/>
                <a:gd name="connsiteX93" fmla="*/ 481274 w 594363"/>
                <a:gd name="connsiteY93" fmla="*/ 544384 h 579026"/>
                <a:gd name="connsiteX94" fmla="*/ 481274 w 594363"/>
                <a:gd name="connsiteY94" fmla="*/ 569828 h 579026"/>
                <a:gd name="connsiteX95" fmla="*/ 472075 w 594363"/>
                <a:gd name="connsiteY95" fmla="*/ 579026 h 579026"/>
                <a:gd name="connsiteX96" fmla="*/ 418731 w 594363"/>
                <a:gd name="connsiteY96" fmla="*/ 579026 h 579026"/>
                <a:gd name="connsiteX97" fmla="*/ 409532 w 594363"/>
                <a:gd name="connsiteY97" fmla="*/ 569828 h 579026"/>
                <a:gd name="connsiteX98" fmla="*/ 409532 w 594363"/>
                <a:gd name="connsiteY98" fmla="*/ 544384 h 579026"/>
                <a:gd name="connsiteX99" fmla="*/ 389928 w 594363"/>
                <a:gd name="connsiteY99" fmla="*/ 536267 h 579026"/>
                <a:gd name="connsiteX100" fmla="*/ 371943 w 594363"/>
                <a:gd name="connsiteY100" fmla="*/ 554255 h 579026"/>
                <a:gd name="connsiteX101" fmla="*/ 365437 w 594363"/>
                <a:gd name="connsiteY101" fmla="*/ 556949 h 579026"/>
                <a:gd name="connsiteX102" fmla="*/ 358932 w 594363"/>
                <a:gd name="connsiteY102" fmla="*/ 554255 h 579026"/>
                <a:gd name="connsiteX103" fmla="*/ 321210 w 594363"/>
                <a:gd name="connsiteY103" fmla="*/ 516532 h 579026"/>
                <a:gd name="connsiteX104" fmla="*/ 321210 w 594363"/>
                <a:gd name="connsiteY104" fmla="*/ 503522 h 579026"/>
                <a:gd name="connsiteX105" fmla="*/ 339195 w 594363"/>
                <a:gd name="connsiteY105" fmla="*/ 485538 h 579026"/>
                <a:gd name="connsiteX106" fmla="*/ 331079 w 594363"/>
                <a:gd name="connsiteY106" fmla="*/ 465934 h 579026"/>
                <a:gd name="connsiteX107" fmla="*/ 305637 w 594363"/>
                <a:gd name="connsiteY107" fmla="*/ 465934 h 579026"/>
                <a:gd name="connsiteX108" fmla="*/ 296438 w 594363"/>
                <a:gd name="connsiteY108" fmla="*/ 456736 h 579026"/>
                <a:gd name="connsiteX109" fmla="*/ 296438 w 594363"/>
                <a:gd name="connsiteY109" fmla="*/ 403392 h 579026"/>
                <a:gd name="connsiteX110" fmla="*/ 305637 w 594363"/>
                <a:gd name="connsiteY110" fmla="*/ 394193 h 579026"/>
                <a:gd name="connsiteX111" fmla="*/ 331080 w 594363"/>
                <a:gd name="connsiteY111" fmla="*/ 394193 h 579026"/>
                <a:gd name="connsiteX112" fmla="*/ 339195 w 594363"/>
                <a:gd name="connsiteY112" fmla="*/ 374589 h 579026"/>
                <a:gd name="connsiteX113" fmla="*/ 321208 w 594363"/>
                <a:gd name="connsiteY113" fmla="*/ 356603 h 579026"/>
                <a:gd name="connsiteX114" fmla="*/ 318515 w 594363"/>
                <a:gd name="connsiteY114" fmla="*/ 350098 h 579026"/>
                <a:gd name="connsiteX115" fmla="*/ 321210 w 594363"/>
                <a:gd name="connsiteY115" fmla="*/ 343593 h 579026"/>
                <a:gd name="connsiteX116" fmla="*/ 358932 w 594363"/>
                <a:gd name="connsiteY116" fmla="*/ 305872 h 579026"/>
                <a:gd name="connsiteX117" fmla="*/ 365436 w 594363"/>
                <a:gd name="connsiteY117" fmla="*/ 303178 h 579026"/>
                <a:gd name="connsiteX118" fmla="*/ 371941 w 594363"/>
                <a:gd name="connsiteY118" fmla="*/ 305873 h 579026"/>
                <a:gd name="connsiteX119" fmla="*/ 389928 w 594363"/>
                <a:gd name="connsiteY119" fmla="*/ 323860 h 579026"/>
                <a:gd name="connsiteX120" fmla="*/ 409530 w 594363"/>
                <a:gd name="connsiteY120" fmla="*/ 315745 h 579026"/>
                <a:gd name="connsiteX121" fmla="*/ 409530 w 594363"/>
                <a:gd name="connsiteY121" fmla="*/ 290299 h 579026"/>
                <a:gd name="connsiteX122" fmla="*/ 418729 w 594363"/>
                <a:gd name="connsiteY122" fmla="*/ 281100 h 579026"/>
                <a:gd name="connsiteX123" fmla="*/ 248523 w 594363"/>
                <a:gd name="connsiteY123" fmla="*/ 155981 h 579026"/>
                <a:gd name="connsiteX124" fmla="*/ 307105 w 594363"/>
                <a:gd name="connsiteY124" fmla="*/ 176226 h 579026"/>
                <a:gd name="connsiteX125" fmla="*/ 308651 w 594363"/>
                <a:gd name="connsiteY125" fmla="*/ 189143 h 579026"/>
                <a:gd name="connsiteX126" fmla="*/ 295734 w 594363"/>
                <a:gd name="connsiteY126" fmla="*/ 190690 h 579026"/>
                <a:gd name="connsiteX127" fmla="*/ 248524 w 594363"/>
                <a:gd name="connsiteY127" fmla="*/ 174377 h 579026"/>
                <a:gd name="connsiteX128" fmla="*/ 172065 w 594363"/>
                <a:gd name="connsiteY128" fmla="*/ 250835 h 579026"/>
                <a:gd name="connsiteX129" fmla="*/ 248524 w 594363"/>
                <a:gd name="connsiteY129" fmla="*/ 327294 h 579026"/>
                <a:gd name="connsiteX130" fmla="*/ 324982 w 594363"/>
                <a:gd name="connsiteY130" fmla="*/ 250835 h 579026"/>
                <a:gd name="connsiteX131" fmla="*/ 315822 w 594363"/>
                <a:gd name="connsiteY131" fmla="*/ 214512 h 579026"/>
                <a:gd name="connsiteX132" fmla="*/ 319535 w 594363"/>
                <a:gd name="connsiteY132" fmla="*/ 202044 h 579026"/>
                <a:gd name="connsiteX133" fmla="*/ 332003 w 594363"/>
                <a:gd name="connsiteY133" fmla="*/ 205757 h 579026"/>
                <a:gd name="connsiteX134" fmla="*/ 343378 w 594363"/>
                <a:gd name="connsiteY134" fmla="*/ 250836 h 579026"/>
                <a:gd name="connsiteX135" fmla="*/ 248523 w 594363"/>
                <a:gd name="connsiteY135" fmla="*/ 345692 h 579026"/>
                <a:gd name="connsiteX136" fmla="*/ 153667 w 594363"/>
                <a:gd name="connsiteY136" fmla="*/ 250836 h 579026"/>
                <a:gd name="connsiteX137" fmla="*/ 248523 w 594363"/>
                <a:gd name="connsiteY137" fmla="*/ 155981 h 579026"/>
                <a:gd name="connsiteX138" fmla="*/ 214021 w 594363"/>
                <a:gd name="connsiteY138" fmla="*/ 18400 h 579026"/>
                <a:gd name="connsiteX139" fmla="*/ 214021 w 594363"/>
                <a:gd name="connsiteY139" fmla="*/ 65272 h 579026"/>
                <a:gd name="connsiteX140" fmla="*/ 207037 w 594363"/>
                <a:gd name="connsiteY140" fmla="*/ 74199 h 579026"/>
                <a:gd name="connsiteX141" fmla="*/ 157028 w 594363"/>
                <a:gd name="connsiteY141" fmla="*/ 94910 h 579026"/>
                <a:gd name="connsiteX142" fmla="*/ 145769 w 594363"/>
                <a:gd name="connsiteY142" fmla="*/ 93539 h 579026"/>
                <a:gd name="connsiteX143" fmla="*/ 112632 w 594363"/>
                <a:gd name="connsiteY143" fmla="*/ 60398 h 579026"/>
                <a:gd name="connsiteX144" fmla="*/ 60393 w 594363"/>
                <a:gd name="connsiteY144" fmla="*/ 112642 h 579026"/>
                <a:gd name="connsiteX145" fmla="*/ 93529 w 594363"/>
                <a:gd name="connsiteY145" fmla="*/ 145776 h 579026"/>
                <a:gd name="connsiteX146" fmla="*/ 94900 w 594363"/>
                <a:gd name="connsiteY146" fmla="*/ 157033 h 579026"/>
                <a:gd name="connsiteX147" fmla="*/ 74194 w 594363"/>
                <a:gd name="connsiteY147" fmla="*/ 207042 h 579026"/>
                <a:gd name="connsiteX148" fmla="*/ 65267 w 594363"/>
                <a:gd name="connsiteY148" fmla="*/ 214025 h 579026"/>
                <a:gd name="connsiteX149" fmla="*/ 18397 w 594363"/>
                <a:gd name="connsiteY149" fmla="*/ 214025 h 579026"/>
                <a:gd name="connsiteX150" fmla="*/ 18397 w 594363"/>
                <a:gd name="connsiteY150" fmla="*/ 287905 h 579026"/>
                <a:gd name="connsiteX151" fmla="*/ 65268 w 594363"/>
                <a:gd name="connsiteY151" fmla="*/ 287905 h 579026"/>
                <a:gd name="connsiteX152" fmla="*/ 74195 w 594363"/>
                <a:gd name="connsiteY152" fmla="*/ 294890 h 579026"/>
                <a:gd name="connsiteX153" fmla="*/ 94901 w 594363"/>
                <a:gd name="connsiteY153" fmla="*/ 344897 h 579026"/>
                <a:gd name="connsiteX154" fmla="*/ 93530 w 594363"/>
                <a:gd name="connsiteY154" fmla="*/ 356153 h 579026"/>
                <a:gd name="connsiteX155" fmla="*/ 60394 w 594363"/>
                <a:gd name="connsiteY155" fmla="*/ 389293 h 579026"/>
                <a:gd name="connsiteX156" fmla="*/ 112634 w 594363"/>
                <a:gd name="connsiteY156" fmla="*/ 441536 h 579026"/>
                <a:gd name="connsiteX157" fmla="*/ 145770 w 594363"/>
                <a:gd name="connsiteY157" fmla="*/ 408393 h 579026"/>
                <a:gd name="connsiteX158" fmla="*/ 157029 w 594363"/>
                <a:gd name="connsiteY158" fmla="*/ 407022 h 579026"/>
                <a:gd name="connsiteX159" fmla="*/ 207037 w 594363"/>
                <a:gd name="connsiteY159" fmla="*/ 427735 h 579026"/>
                <a:gd name="connsiteX160" fmla="*/ 214022 w 594363"/>
                <a:gd name="connsiteY160" fmla="*/ 436662 h 579026"/>
                <a:gd name="connsiteX161" fmla="*/ 214022 w 594363"/>
                <a:gd name="connsiteY161" fmla="*/ 483535 h 579026"/>
                <a:gd name="connsiteX162" fmla="*/ 264821 w 594363"/>
                <a:gd name="connsiteY162" fmla="*/ 483535 h 579026"/>
                <a:gd name="connsiteX163" fmla="*/ 257111 w 594363"/>
                <a:gd name="connsiteY163" fmla="*/ 430061 h 579026"/>
                <a:gd name="connsiteX164" fmla="*/ 263650 w 594363"/>
                <a:gd name="connsiteY164" fmla="*/ 380708 h 579026"/>
                <a:gd name="connsiteX165" fmla="*/ 248763 w 594363"/>
                <a:gd name="connsiteY165" fmla="*/ 381568 h 579026"/>
                <a:gd name="connsiteX166" fmla="*/ 118167 w 594363"/>
                <a:gd name="connsiteY166" fmla="*/ 250970 h 579026"/>
                <a:gd name="connsiteX167" fmla="*/ 248763 w 594363"/>
                <a:gd name="connsiteY167" fmla="*/ 120367 h 579026"/>
                <a:gd name="connsiteX168" fmla="*/ 379363 w 594363"/>
                <a:gd name="connsiteY168" fmla="*/ 250970 h 579026"/>
                <a:gd name="connsiteX169" fmla="*/ 379334 w 594363"/>
                <a:gd name="connsiteY169" fmla="*/ 253688 h 579026"/>
                <a:gd name="connsiteX170" fmla="*/ 445401 w 594363"/>
                <a:gd name="connsiteY170" fmla="*/ 241769 h 579026"/>
                <a:gd name="connsiteX171" fmla="*/ 483526 w 594363"/>
                <a:gd name="connsiteY171" fmla="*/ 245646 h 579026"/>
                <a:gd name="connsiteX172" fmla="*/ 483526 w 594363"/>
                <a:gd name="connsiteY172" fmla="*/ 214025 h 579026"/>
                <a:gd name="connsiteX173" fmla="*/ 436653 w 594363"/>
                <a:gd name="connsiteY173" fmla="*/ 214025 h 579026"/>
                <a:gd name="connsiteX174" fmla="*/ 427726 w 594363"/>
                <a:gd name="connsiteY174" fmla="*/ 207040 h 579026"/>
                <a:gd name="connsiteX175" fmla="*/ 407021 w 594363"/>
                <a:gd name="connsiteY175" fmla="*/ 157033 h 579026"/>
                <a:gd name="connsiteX176" fmla="*/ 408393 w 594363"/>
                <a:gd name="connsiteY176" fmla="*/ 145776 h 579026"/>
                <a:gd name="connsiteX177" fmla="*/ 441533 w 594363"/>
                <a:gd name="connsiteY177" fmla="*/ 112641 h 579026"/>
                <a:gd name="connsiteX178" fmla="*/ 389287 w 594363"/>
                <a:gd name="connsiteY178" fmla="*/ 60396 h 579026"/>
                <a:gd name="connsiteX179" fmla="*/ 356147 w 594363"/>
                <a:gd name="connsiteY179" fmla="*/ 93535 h 579026"/>
                <a:gd name="connsiteX180" fmla="*/ 344891 w 594363"/>
                <a:gd name="connsiteY180" fmla="*/ 94906 h 579026"/>
                <a:gd name="connsiteX181" fmla="*/ 294882 w 594363"/>
                <a:gd name="connsiteY181" fmla="*/ 74200 h 579026"/>
                <a:gd name="connsiteX182" fmla="*/ 287898 w 594363"/>
                <a:gd name="connsiteY182" fmla="*/ 65273 h 579026"/>
                <a:gd name="connsiteX183" fmla="*/ 287898 w 594363"/>
                <a:gd name="connsiteY183" fmla="*/ 18400 h 579026"/>
                <a:gd name="connsiteX184" fmla="*/ 204822 w 594363"/>
                <a:gd name="connsiteY184" fmla="*/ 0 h 579026"/>
                <a:gd name="connsiteX185" fmla="*/ 297098 w 594363"/>
                <a:gd name="connsiteY185" fmla="*/ 0 h 579026"/>
                <a:gd name="connsiteX186" fmla="*/ 306296 w 594363"/>
                <a:gd name="connsiteY186" fmla="*/ 9199 h 579026"/>
                <a:gd name="connsiteX187" fmla="*/ 306296 w 594363"/>
                <a:gd name="connsiteY187" fmla="*/ 58209 h 579026"/>
                <a:gd name="connsiteX188" fmla="*/ 348135 w 594363"/>
                <a:gd name="connsiteY188" fmla="*/ 75529 h 579026"/>
                <a:gd name="connsiteX189" fmla="*/ 382785 w 594363"/>
                <a:gd name="connsiteY189" fmla="*/ 40881 h 579026"/>
                <a:gd name="connsiteX190" fmla="*/ 395794 w 594363"/>
                <a:gd name="connsiteY190" fmla="*/ 40881 h 579026"/>
                <a:gd name="connsiteX191" fmla="*/ 461048 w 594363"/>
                <a:gd name="connsiteY191" fmla="*/ 106134 h 579026"/>
                <a:gd name="connsiteX192" fmla="*/ 463741 w 594363"/>
                <a:gd name="connsiteY192" fmla="*/ 112639 h 579026"/>
                <a:gd name="connsiteX193" fmla="*/ 461047 w 594363"/>
                <a:gd name="connsiteY193" fmla="*/ 119145 h 579026"/>
                <a:gd name="connsiteX194" fmla="*/ 426396 w 594363"/>
                <a:gd name="connsiteY194" fmla="*/ 153789 h 579026"/>
                <a:gd name="connsiteX195" fmla="*/ 443716 w 594363"/>
                <a:gd name="connsiteY195" fmla="*/ 195627 h 579026"/>
                <a:gd name="connsiteX196" fmla="*/ 492723 w 594363"/>
                <a:gd name="connsiteY196" fmla="*/ 195627 h 579026"/>
                <a:gd name="connsiteX197" fmla="*/ 501922 w 594363"/>
                <a:gd name="connsiteY197" fmla="*/ 204828 h 579026"/>
                <a:gd name="connsiteX198" fmla="*/ 501922 w 594363"/>
                <a:gd name="connsiteY198" fmla="*/ 257302 h 579026"/>
                <a:gd name="connsiteX199" fmla="*/ 498305 w 594363"/>
                <a:gd name="connsiteY199" fmla="*/ 264614 h 579026"/>
                <a:gd name="connsiteX200" fmla="*/ 490298 w 594363"/>
                <a:gd name="connsiteY200" fmla="*/ 266176 h 579026"/>
                <a:gd name="connsiteX201" fmla="*/ 445400 w 594363"/>
                <a:gd name="connsiteY201" fmla="*/ 260168 h 579026"/>
                <a:gd name="connsiteX202" fmla="*/ 372873 w 594363"/>
                <a:gd name="connsiteY202" fmla="*/ 276394 h 579026"/>
                <a:gd name="connsiteX203" fmla="*/ 363486 w 594363"/>
                <a:gd name="connsiteY203" fmla="*/ 275485 h 579026"/>
                <a:gd name="connsiteX204" fmla="*/ 359833 w 594363"/>
                <a:gd name="connsiteY204" fmla="*/ 266791 h 579026"/>
                <a:gd name="connsiteX205" fmla="*/ 360966 w 594363"/>
                <a:gd name="connsiteY205" fmla="*/ 250973 h 579026"/>
                <a:gd name="connsiteX206" fmla="*/ 248763 w 594363"/>
                <a:gd name="connsiteY206" fmla="*/ 138767 h 579026"/>
                <a:gd name="connsiteX207" fmla="*/ 136565 w 594363"/>
                <a:gd name="connsiteY207" fmla="*/ 250973 h 579026"/>
                <a:gd name="connsiteX208" fmla="*/ 248763 w 594363"/>
                <a:gd name="connsiteY208" fmla="*/ 363174 h 579026"/>
                <a:gd name="connsiteX209" fmla="*/ 274849 w 594363"/>
                <a:gd name="connsiteY209" fmla="*/ 360092 h 579026"/>
                <a:gd name="connsiteX210" fmla="*/ 283844 w 594363"/>
                <a:gd name="connsiteY210" fmla="*/ 362916 h 579026"/>
                <a:gd name="connsiteX211" fmla="*/ 285629 w 594363"/>
                <a:gd name="connsiteY211" fmla="*/ 372174 h 579026"/>
                <a:gd name="connsiteX212" fmla="*/ 275507 w 594363"/>
                <a:gd name="connsiteY212" fmla="*/ 430065 h 579026"/>
                <a:gd name="connsiteX213" fmla="*/ 286206 w 594363"/>
                <a:gd name="connsiteY213" fmla="*/ 489516 h 579026"/>
                <a:gd name="connsiteX214" fmla="*/ 285148 w 594363"/>
                <a:gd name="connsiteY214" fmla="*/ 497979 h 579026"/>
                <a:gd name="connsiteX215" fmla="*/ 277591 w 594363"/>
                <a:gd name="connsiteY215" fmla="*/ 501934 h 579026"/>
                <a:gd name="connsiteX216" fmla="*/ 204822 w 594363"/>
                <a:gd name="connsiteY216" fmla="*/ 501934 h 579026"/>
                <a:gd name="connsiteX217" fmla="*/ 195623 w 594363"/>
                <a:gd name="connsiteY217" fmla="*/ 492735 h 579026"/>
                <a:gd name="connsiteX218" fmla="*/ 195623 w 594363"/>
                <a:gd name="connsiteY218" fmla="*/ 443726 h 579026"/>
                <a:gd name="connsiteX219" fmla="*/ 153783 w 594363"/>
                <a:gd name="connsiteY219" fmla="*/ 426398 h 579026"/>
                <a:gd name="connsiteX220" fmla="*/ 119138 w 594363"/>
                <a:gd name="connsiteY220" fmla="*/ 461049 h 579026"/>
                <a:gd name="connsiteX221" fmla="*/ 112632 w 594363"/>
                <a:gd name="connsiteY221" fmla="*/ 463744 h 579026"/>
                <a:gd name="connsiteX222" fmla="*/ 106127 w 594363"/>
                <a:gd name="connsiteY222" fmla="*/ 461049 h 579026"/>
                <a:gd name="connsiteX223" fmla="*/ 40880 w 594363"/>
                <a:gd name="connsiteY223" fmla="*/ 395796 h 579026"/>
                <a:gd name="connsiteX224" fmla="*/ 40880 w 594363"/>
                <a:gd name="connsiteY224" fmla="*/ 382788 h 579026"/>
                <a:gd name="connsiteX225" fmla="*/ 75526 w 594363"/>
                <a:gd name="connsiteY225" fmla="*/ 348138 h 579026"/>
                <a:gd name="connsiteX226" fmla="*/ 58204 w 594363"/>
                <a:gd name="connsiteY226" fmla="*/ 306302 h 579026"/>
                <a:gd name="connsiteX227" fmla="*/ 9199 w 594363"/>
                <a:gd name="connsiteY227" fmla="*/ 306302 h 579026"/>
                <a:gd name="connsiteX228" fmla="*/ 0 w 594363"/>
                <a:gd name="connsiteY228" fmla="*/ 297103 h 579026"/>
                <a:gd name="connsiteX229" fmla="*/ 0 w 594363"/>
                <a:gd name="connsiteY229" fmla="*/ 204827 h 579026"/>
                <a:gd name="connsiteX230" fmla="*/ 9199 w 594363"/>
                <a:gd name="connsiteY230" fmla="*/ 195628 h 579026"/>
                <a:gd name="connsiteX231" fmla="*/ 58205 w 594363"/>
                <a:gd name="connsiteY231" fmla="*/ 195628 h 579026"/>
                <a:gd name="connsiteX232" fmla="*/ 75526 w 594363"/>
                <a:gd name="connsiteY232" fmla="*/ 153791 h 579026"/>
                <a:gd name="connsiteX233" fmla="*/ 40880 w 594363"/>
                <a:gd name="connsiteY233" fmla="*/ 119146 h 579026"/>
                <a:gd name="connsiteX234" fmla="*/ 40880 w 594363"/>
                <a:gd name="connsiteY234" fmla="*/ 106137 h 579026"/>
                <a:gd name="connsiteX235" fmla="*/ 106127 w 594363"/>
                <a:gd name="connsiteY235" fmla="*/ 40884 h 579026"/>
                <a:gd name="connsiteX236" fmla="*/ 112632 w 594363"/>
                <a:gd name="connsiteY236" fmla="*/ 38190 h 579026"/>
                <a:gd name="connsiteX237" fmla="*/ 119138 w 594363"/>
                <a:gd name="connsiteY237" fmla="*/ 40884 h 579026"/>
                <a:gd name="connsiteX238" fmla="*/ 153784 w 594363"/>
                <a:gd name="connsiteY238" fmla="*/ 75532 h 579026"/>
                <a:gd name="connsiteX239" fmla="*/ 195623 w 594363"/>
                <a:gd name="connsiteY239" fmla="*/ 58209 h 579026"/>
                <a:gd name="connsiteX240" fmla="*/ 195623 w 594363"/>
                <a:gd name="connsiteY240" fmla="*/ 9199 h 579026"/>
                <a:gd name="connsiteX241" fmla="*/ 204822 w 594363"/>
                <a:gd name="connsiteY241" fmla="*/ 0 h 579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</a:cxnLst>
              <a:rect l="l" t="t" r="r" b="b"/>
              <a:pathLst>
                <a:path w="594363" h="579026">
                  <a:moveTo>
                    <a:pt x="444130" y="404595"/>
                  </a:moveTo>
                  <a:cubicBezTo>
                    <a:pt x="430087" y="404595"/>
                    <a:pt x="418663" y="416019"/>
                    <a:pt x="418663" y="430062"/>
                  </a:cubicBezTo>
                  <a:cubicBezTo>
                    <a:pt x="418663" y="444105"/>
                    <a:pt x="430088" y="455529"/>
                    <a:pt x="444130" y="455529"/>
                  </a:cubicBezTo>
                  <a:cubicBezTo>
                    <a:pt x="458172" y="455529"/>
                    <a:pt x="469597" y="444105"/>
                    <a:pt x="469597" y="430062"/>
                  </a:cubicBezTo>
                  <a:cubicBezTo>
                    <a:pt x="469597" y="416018"/>
                    <a:pt x="458173" y="404595"/>
                    <a:pt x="444130" y="404595"/>
                  </a:cubicBezTo>
                  <a:close/>
                  <a:moveTo>
                    <a:pt x="444130" y="386199"/>
                  </a:moveTo>
                  <a:cubicBezTo>
                    <a:pt x="468317" y="386199"/>
                    <a:pt x="487994" y="405877"/>
                    <a:pt x="487994" y="430063"/>
                  </a:cubicBezTo>
                  <a:cubicBezTo>
                    <a:pt x="487994" y="454250"/>
                    <a:pt x="468317" y="473927"/>
                    <a:pt x="444130" y="473927"/>
                  </a:cubicBezTo>
                  <a:cubicBezTo>
                    <a:pt x="419944" y="473927"/>
                    <a:pt x="400266" y="454250"/>
                    <a:pt x="400266" y="430063"/>
                  </a:cubicBezTo>
                  <a:cubicBezTo>
                    <a:pt x="400266" y="405877"/>
                    <a:pt x="419944" y="386199"/>
                    <a:pt x="444130" y="386199"/>
                  </a:cubicBezTo>
                  <a:close/>
                  <a:moveTo>
                    <a:pt x="444128" y="369078"/>
                  </a:moveTo>
                  <a:cubicBezTo>
                    <a:pt x="410504" y="369078"/>
                    <a:pt x="383148" y="396436"/>
                    <a:pt x="383148" y="430064"/>
                  </a:cubicBezTo>
                  <a:cubicBezTo>
                    <a:pt x="383148" y="463691"/>
                    <a:pt x="410504" y="491047"/>
                    <a:pt x="444128" y="491047"/>
                  </a:cubicBezTo>
                  <a:cubicBezTo>
                    <a:pt x="477755" y="491047"/>
                    <a:pt x="505113" y="463691"/>
                    <a:pt x="505113" y="430064"/>
                  </a:cubicBezTo>
                  <a:cubicBezTo>
                    <a:pt x="505113" y="396436"/>
                    <a:pt x="477755" y="369078"/>
                    <a:pt x="444128" y="369078"/>
                  </a:cubicBezTo>
                  <a:close/>
                  <a:moveTo>
                    <a:pt x="444128" y="350682"/>
                  </a:moveTo>
                  <a:cubicBezTo>
                    <a:pt x="487900" y="350682"/>
                    <a:pt x="523510" y="386294"/>
                    <a:pt x="523510" y="430065"/>
                  </a:cubicBezTo>
                  <a:cubicBezTo>
                    <a:pt x="523510" y="473836"/>
                    <a:pt x="487898" y="509446"/>
                    <a:pt x="444128" y="509446"/>
                  </a:cubicBezTo>
                  <a:cubicBezTo>
                    <a:pt x="400358" y="509446"/>
                    <a:pt x="364751" y="473835"/>
                    <a:pt x="364751" y="430065"/>
                  </a:cubicBezTo>
                  <a:cubicBezTo>
                    <a:pt x="364751" y="386293"/>
                    <a:pt x="400359" y="350682"/>
                    <a:pt x="444128" y="350682"/>
                  </a:cubicBezTo>
                  <a:close/>
                  <a:moveTo>
                    <a:pt x="427926" y="299500"/>
                  </a:moveTo>
                  <a:lnTo>
                    <a:pt x="427926" y="322717"/>
                  </a:lnTo>
                  <a:cubicBezTo>
                    <a:pt x="427926" y="326942"/>
                    <a:pt x="425046" y="330626"/>
                    <a:pt x="420944" y="331644"/>
                  </a:cubicBezTo>
                  <a:cubicBezTo>
                    <a:pt x="411101" y="334085"/>
                    <a:pt x="401734" y="337965"/>
                    <a:pt x="393104" y="343171"/>
                  </a:cubicBezTo>
                  <a:cubicBezTo>
                    <a:pt x="389481" y="345359"/>
                    <a:pt x="384836" y="344791"/>
                    <a:pt x="381846" y="341800"/>
                  </a:cubicBezTo>
                  <a:lnTo>
                    <a:pt x="365435" y="325387"/>
                  </a:lnTo>
                  <a:lnTo>
                    <a:pt x="340722" y="350098"/>
                  </a:lnTo>
                  <a:lnTo>
                    <a:pt x="357135" y="366509"/>
                  </a:lnTo>
                  <a:cubicBezTo>
                    <a:pt x="360125" y="369501"/>
                    <a:pt x="360690" y="374145"/>
                    <a:pt x="358505" y="377767"/>
                  </a:cubicBezTo>
                  <a:cubicBezTo>
                    <a:pt x="353298" y="386397"/>
                    <a:pt x="349420" y="395763"/>
                    <a:pt x="346979" y="405606"/>
                  </a:cubicBezTo>
                  <a:cubicBezTo>
                    <a:pt x="345964" y="409707"/>
                    <a:pt x="342280" y="412589"/>
                    <a:pt x="338053" y="412589"/>
                  </a:cubicBezTo>
                  <a:lnTo>
                    <a:pt x="314838" y="412589"/>
                  </a:lnTo>
                  <a:lnTo>
                    <a:pt x="314838" y="447536"/>
                  </a:lnTo>
                  <a:lnTo>
                    <a:pt x="338055" y="447536"/>
                  </a:lnTo>
                  <a:cubicBezTo>
                    <a:pt x="342281" y="447536"/>
                    <a:pt x="345965" y="450417"/>
                    <a:pt x="346982" y="454521"/>
                  </a:cubicBezTo>
                  <a:cubicBezTo>
                    <a:pt x="349420" y="464354"/>
                    <a:pt x="353298" y="473721"/>
                    <a:pt x="358508" y="482359"/>
                  </a:cubicBezTo>
                  <a:cubicBezTo>
                    <a:pt x="360693" y="485981"/>
                    <a:pt x="360127" y="490626"/>
                    <a:pt x="357137" y="493616"/>
                  </a:cubicBezTo>
                  <a:lnTo>
                    <a:pt x="340725" y="510027"/>
                  </a:lnTo>
                  <a:lnTo>
                    <a:pt x="365437" y="534740"/>
                  </a:lnTo>
                  <a:lnTo>
                    <a:pt x="381848" y="518325"/>
                  </a:lnTo>
                  <a:cubicBezTo>
                    <a:pt x="384840" y="515334"/>
                    <a:pt x="389483" y="514767"/>
                    <a:pt x="393107" y="516954"/>
                  </a:cubicBezTo>
                  <a:cubicBezTo>
                    <a:pt x="401744" y="522166"/>
                    <a:pt x="411109" y="526046"/>
                    <a:pt x="420943" y="528480"/>
                  </a:cubicBezTo>
                  <a:cubicBezTo>
                    <a:pt x="425045" y="529497"/>
                    <a:pt x="427929" y="533182"/>
                    <a:pt x="427929" y="537410"/>
                  </a:cubicBezTo>
                  <a:lnTo>
                    <a:pt x="427929" y="560627"/>
                  </a:lnTo>
                  <a:lnTo>
                    <a:pt x="462875" y="560627"/>
                  </a:lnTo>
                  <a:lnTo>
                    <a:pt x="462875" y="537410"/>
                  </a:lnTo>
                  <a:cubicBezTo>
                    <a:pt x="462875" y="533182"/>
                    <a:pt x="465757" y="529497"/>
                    <a:pt x="469861" y="528480"/>
                  </a:cubicBezTo>
                  <a:cubicBezTo>
                    <a:pt x="479688" y="526047"/>
                    <a:pt x="489055" y="522168"/>
                    <a:pt x="497699" y="516953"/>
                  </a:cubicBezTo>
                  <a:cubicBezTo>
                    <a:pt x="501320" y="514767"/>
                    <a:pt x="505965" y="515335"/>
                    <a:pt x="508955" y="518325"/>
                  </a:cubicBezTo>
                  <a:lnTo>
                    <a:pt x="525366" y="534740"/>
                  </a:lnTo>
                  <a:lnTo>
                    <a:pt x="550080" y="510027"/>
                  </a:lnTo>
                  <a:lnTo>
                    <a:pt x="533667" y="493616"/>
                  </a:lnTo>
                  <a:cubicBezTo>
                    <a:pt x="530677" y="490626"/>
                    <a:pt x="530110" y="485982"/>
                    <a:pt x="532293" y="482361"/>
                  </a:cubicBezTo>
                  <a:cubicBezTo>
                    <a:pt x="537506" y="473716"/>
                    <a:pt x="541384" y="464350"/>
                    <a:pt x="543821" y="454521"/>
                  </a:cubicBezTo>
                  <a:cubicBezTo>
                    <a:pt x="544836" y="450418"/>
                    <a:pt x="548520" y="447536"/>
                    <a:pt x="552748" y="447536"/>
                  </a:cubicBezTo>
                  <a:lnTo>
                    <a:pt x="575963" y="447536"/>
                  </a:lnTo>
                  <a:lnTo>
                    <a:pt x="575963" y="412588"/>
                  </a:lnTo>
                  <a:lnTo>
                    <a:pt x="552748" y="412588"/>
                  </a:lnTo>
                  <a:cubicBezTo>
                    <a:pt x="548521" y="412588"/>
                    <a:pt x="544838" y="409707"/>
                    <a:pt x="543821" y="405604"/>
                  </a:cubicBezTo>
                  <a:cubicBezTo>
                    <a:pt x="541382" y="395769"/>
                    <a:pt x="537503" y="386400"/>
                    <a:pt x="532294" y="377765"/>
                  </a:cubicBezTo>
                  <a:cubicBezTo>
                    <a:pt x="530110" y="374143"/>
                    <a:pt x="530676" y="369499"/>
                    <a:pt x="533667" y="366508"/>
                  </a:cubicBezTo>
                  <a:lnTo>
                    <a:pt x="550078" y="350098"/>
                  </a:lnTo>
                  <a:lnTo>
                    <a:pt x="525365" y="325387"/>
                  </a:lnTo>
                  <a:lnTo>
                    <a:pt x="508954" y="341799"/>
                  </a:lnTo>
                  <a:cubicBezTo>
                    <a:pt x="505963" y="344785"/>
                    <a:pt x="501319" y="345356"/>
                    <a:pt x="497699" y="343171"/>
                  </a:cubicBezTo>
                  <a:cubicBezTo>
                    <a:pt x="489064" y="337964"/>
                    <a:pt x="479697" y="334086"/>
                    <a:pt x="469856" y="331644"/>
                  </a:cubicBezTo>
                  <a:cubicBezTo>
                    <a:pt x="465755" y="330627"/>
                    <a:pt x="462874" y="326943"/>
                    <a:pt x="462874" y="322717"/>
                  </a:cubicBezTo>
                  <a:lnTo>
                    <a:pt x="462874" y="299500"/>
                  </a:lnTo>
                  <a:close/>
                  <a:moveTo>
                    <a:pt x="418729" y="281100"/>
                  </a:moveTo>
                  <a:lnTo>
                    <a:pt x="472073" y="281100"/>
                  </a:lnTo>
                  <a:cubicBezTo>
                    <a:pt x="477154" y="281100"/>
                    <a:pt x="481271" y="285218"/>
                    <a:pt x="481271" y="290299"/>
                  </a:cubicBezTo>
                  <a:lnTo>
                    <a:pt x="481271" y="315745"/>
                  </a:lnTo>
                  <a:cubicBezTo>
                    <a:pt x="488044" y="317866"/>
                    <a:pt x="494601" y="320580"/>
                    <a:pt x="500873" y="323859"/>
                  </a:cubicBezTo>
                  <a:lnTo>
                    <a:pt x="518860" y="305872"/>
                  </a:lnTo>
                  <a:cubicBezTo>
                    <a:pt x="522453" y="302280"/>
                    <a:pt x="528277" y="302280"/>
                    <a:pt x="531868" y="305872"/>
                  </a:cubicBezTo>
                  <a:lnTo>
                    <a:pt x="569592" y="343593"/>
                  </a:lnTo>
                  <a:cubicBezTo>
                    <a:pt x="571317" y="345320"/>
                    <a:pt x="572286" y="347658"/>
                    <a:pt x="572286" y="350098"/>
                  </a:cubicBezTo>
                  <a:cubicBezTo>
                    <a:pt x="572286" y="352538"/>
                    <a:pt x="571318" y="354880"/>
                    <a:pt x="569592" y="356603"/>
                  </a:cubicBezTo>
                  <a:lnTo>
                    <a:pt x="551603" y="374590"/>
                  </a:lnTo>
                  <a:cubicBezTo>
                    <a:pt x="554884" y="380864"/>
                    <a:pt x="557598" y="387420"/>
                    <a:pt x="559719" y="394192"/>
                  </a:cubicBezTo>
                  <a:lnTo>
                    <a:pt x="585161" y="394192"/>
                  </a:lnTo>
                  <a:cubicBezTo>
                    <a:pt x="590242" y="394192"/>
                    <a:pt x="594360" y="398310"/>
                    <a:pt x="594363" y="403391"/>
                  </a:cubicBezTo>
                  <a:lnTo>
                    <a:pt x="594363" y="456735"/>
                  </a:lnTo>
                  <a:cubicBezTo>
                    <a:pt x="594363" y="461816"/>
                    <a:pt x="590246" y="465933"/>
                    <a:pt x="585165" y="465933"/>
                  </a:cubicBezTo>
                  <a:lnTo>
                    <a:pt x="559722" y="465933"/>
                  </a:lnTo>
                  <a:cubicBezTo>
                    <a:pt x="557602" y="472701"/>
                    <a:pt x="554888" y="479259"/>
                    <a:pt x="551607" y="485534"/>
                  </a:cubicBezTo>
                  <a:lnTo>
                    <a:pt x="569595" y="503522"/>
                  </a:lnTo>
                  <a:cubicBezTo>
                    <a:pt x="571320" y="505248"/>
                    <a:pt x="572290" y="507588"/>
                    <a:pt x="572290" y="510027"/>
                  </a:cubicBezTo>
                  <a:cubicBezTo>
                    <a:pt x="572290" y="512469"/>
                    <a:pt x="571320" y="514807"/>
                    <a:pt x="569596" y="516533"/>
                  </a:cubicBezTo>
                  <a:lnTo>
                    <a:pt x="531873" y="554256"/>
                  </a:lnTo>
                  <a:cubicBezTo>
                    <a:pt x="530146" y="555980"/>
                    <a:pt x="527809" y="556949"/>
                    <a:pt x="525368" y="556949"/>
                  </a:cubicBezTo>
                  <a:cubicBezTo>
                    <a:pt x="522926" y="556949"/>
                    <a:pt x="520586" y="555981"/>
                    <a:pt x="518862" y="554255"/>
                  </a:cubicBezTo>
                  <a:lnTo>
                    <a:pt x="500876" y="536266"/>
                  </a:lnTo>
                  <a:cubicBezTo>
                    <a:pt x="494600" y="539549"/>
                    <a:pt x="488044" y="542263"/>
                    <a:pt x="481274" y="544384"/>
                  </a:cubicBezTo>
                  <a:lnTo>
                    <a:pt x="481274" y="569828"/>
                  </a:lnTo>
                  <a:cubicBezTo>
                    <a:pt x="481274" y="574909"/>
                    <a:pt x="477156" y="579026"/>
                    <a:pt x="472075" y="579026"/>
                  </a:cubicBezTo>
                  <a:lnTo>
                    <a:pt x="418731" y="579026"/>
                  </a:lnTo>
                  <a:cubicBezTo>
                    <a:pt x="413650" y="579026"/>
                    <a:pt x="409532" y="574909"/>
                    <a:pt x="409532" y="569828"/>
                  </a:cubicBezTo>
                  <a:lnTo>
                    <a:pt x="409532" y="544384"/>
                  </a:lnTo>
                  <a:cubicBezTo>
                    <a:pt x="402759" y="542264"/>
                    <a:pt x="396203" y="539550"/>
                    <a:pt x="389928" y="536267"/>
                  </a:cubicBezTo>
                  <a:lnTo>
                    <a:pt x="371943" y="554255"/>
                  </a:lnTo>
                  <a:cubicBezTo>
                    <a:pt x="370216" y="555980"/>
                    <a:pt x="367878" y="556949"/>
                    <a:pt x="365437" y="556949"/>
                  </a:cubicBezTo>
                  <a:cubicBezTo>
                    <a:pt x="362996" y="556949"/>
                    <a:pt x="360658" y="555981"/>
                    <a:pt x="358932" y="554255"/>
                  </a:cubicBezTo>
                  <a:lnTo>
                    <a:pt x="321210" y="516532"/>
                  </a:lnTo>
                  <a:cubicBezTo>
                    <a:pt x="317617" y="512939"/>
                    <a:pt x="317617" y="507116"/>
                    <a:pt x="321210" y="503522"/>
                  </a:cubicBezTo>
                  <a:lnTo>
                    <a:pt x="339195" y="485538"/>
                  </a:lnTo>
                  <a:cubicBezTo>
                    <a:pt x="335913" y="479262"/>
                    <a:pt x="333200" y="472706"/>
                    <a:pt x="331079" y="465934"/>
                  </a:cubicBezTo>
                  <a:lnTo>
                    <a:pt x="305637" y="465934"/>
                  </a:lnTo>
                  <a:cubicBezTo>
                    <a:pt x="300556" y="465934"/>
                    <a:pt x="296438" y="461817"/>
                    <a:pt x="296438" y="456736"/>
                  </a:cubicBezTo>
                  <a:lnTo>
                    <a:pt x="296438" y="403392"/>
                  </a:lnTo>
                  <a:cubicBezTo>
                    <a:pt x="296438" y="398311"/>
                    <a:pt x="300556" y="394193"/>
                    <a:pt x="305637" y="394193"/>
                  </a:cubicBezTo>
                  <a:lnTo>
                    <a:pt x="331080" y="394193"/>
                  </a:lnTo>
                  <a:cubicBezTo>
                    <a:pt x="333201" y="387417"/>
                    <a:pt x="335915" y="380861"/>
                    <a:pt x="339195" y="374589"/>
                  </a:cubicBezTo>
                  <a:lnTo>
                    <a:pt x="321208" y="356603"/>
                  </a:lnTo>
                  <a:cubicBezTo>
                    <a:pt x="319485" y="354877"/>
                    <a:pt x="318515" y="352537"/>
                    <a:pt x="318515" y="350098"/>
                  </a:cubicBezTo>
                  <a:cubicBezTo>
                    <a:pt x="318515" y="347657"/>
                    <a:pt x="319483" y="345319"/>
                    <a:pt x="321210" y="343593"/>
                  </a:cubicBezTo>
                  <a:lnTo>
                    <a:pt x="358932" y="305872"/>
                  </a:lnTo>
                  <a:cubicBezTo>
                    <a:pt x="360658" y="304148"/>
                    <a:pt x="362995" y="303178"/>
                    <a:pt x="365436" y="303178"/>
                  </a:cubicBezTo>
                  <a:cubicBezTo>
                    <a:pt x="367877" y="303178"/>
                    <a:pt x="370218" y="304147"/>
                    <a:pt x="371941" y="305873"/>
                  </a:cubicBezTo>
                  <a:lnTo>
                    <a:pt x="389928" y="323860"/>
                  </a:lnTo>
                  <a:cubicBezTo>
                    <a:pt x="396199" y="320581"/>
                    <a:pt x="402755" y="317867"/>
                    <a:pt x="409530" y="315745"/>
                  </a:cubicBezTo>
                  <a:lnTo>
                    <a:pt x="409530" y="290299"/>
                  </a:lnTo>
                  <a:cubicBezTo>
                    <a:pt x="409530" y="285218"/>
                    <a:pt x="413648" y="281100"/>
                    <a:pt x="418729" y="281100"/>
                  </a:cubicBezTo>
                  <a:close/>
                  <a:moveTo>
                    <a:pt x="248523" y="155981"/>
                  </a:moveTo>
                  <a:cubicBezTo>
                    <a:pt x="270000" y="155981"/>
                    <a:pt x="290257" y="162982"/>
                    <a:pt x="307105" y="176226"/>
                  </a:cubicBezTo>
                  <a:cubicBezTo>
                    <a:pt x="311098" y="179365"/>
                    <a:pt x="311791" y="185149"/>
                    <a:pt x="308651" y="189143"/>
                  </a:cubicBezTo>
                  <a:cubicBezTo>
                    <a:pt x="305513" y="193135"/>
                    <a:pt x="299730" y="193828"/>
                    <a:pt x="295734" y="190690"/>
                  </a:cubicBezTo>
                  <a:cubicBezTo>
                    <a:pt x="282161" y="180018"/>
                    <a:pt x="265836" y="174377"/>
                    <a:pt x="248524" y="174377"/>
                  </a:cubicBezTo>
                  <a:cubicBezTo>
                    <a:pt x="206365" y="174377"/>
                    <a:pt x="172065" y="208676"/>
                    <a:pt x="172065" y="250835"/>
                  </a:cubicBezTo>
                  <a:cubicBezTo>
                    <a:pt x="172065" y="292994"/>
                    <a:pt x="206365" y="327294"/>
                    <a:pt x="248524" y="327294"/>
                  </a:cubicBezTo>
                  <a:cubicBezTo>
                    <a:pt x="290683" y="327294"/>
                    <a:pt x="324982" y="292994"/>
                    <a:pt x="324982" y="250835"/>
                  </a:cubicBezTo>
                  <a:cubicBezTo>
                    <a:pt x="324982" y="238151"/>
                    <a:pt x="321814" y="225591"/>
                    <a:pt x="315822" y="214512"/>
                  </a:cubicBezTo>
                  <a:cubicBezTo>
                    <a:pt x="313404" y="210043"/>
                    <a:pt x="315066" y="204461"/>
                    <a:pt x="319535" y="202044"/>
                  </a:cubicBezTo>
                  <a:cubicBezTo>
                    <a:pt x="324005" y="199627"/>
                    <a:pt x="329586" y="201289"/>
                    <a:pt x="332003" y="205757"/>
                  </a:cubicBezTo>
                  <a:cubicBezTo>
                    <a:pt x="339445" y="219516"/>
                    <a:pt x="343378" y="235103"/>
                    <a:pt x="343378" y="250836"/>
                  </a:cubicBezTo>
                  <a:cubicBezTo>
                    <a:pt x="343378" y="303141"/>
                    <a:pt x="300827" y="345692"/>
                    <a:pt x="248523" y="345692"/>
                  </a:cubicBezTo>
                  <a:cubicBezTo>
                    <a:pt x="196218" y="345692"/>
                    <a:pt x="153667" y="303141"/>
                    <a:pt x="153667" y="250836"/>
                  </a:cubicBezTo>
                  <a:cubicBezTo>
                    <a:pt x="153667" y="198532"/>
                    <a:pt x="196218" y="155981"/>
                    <a:pt x="248523" y="155981"/>
                  </a:cubicBezTo>
                  <a:close/>
                  <a:moveTo>
                    <a:pt x="214021" y="18400"/>
                  </a:moveTo>
                  <a:lnTo>
                    <a:pt x="214021" y="65272"/>
                  </a:lnTo>
                  <a:cubicBezTo>
                    <a:pt x="214021" y="69497"/>
                    <a:pt x="211141" y="73181"/>
                    <a:pt x="207037" y="74199"/>
                  </a:cubicBezTo>
                  <a:cubicBezTo>
                    <a:pt x="189351" y="78588"/>
                    <a:pt x="172525" y="85555"/>
                    <a:pt x="157028" y="94910"/>
                  </a:cubicBezTo>
                  <a:cubicBezTo>
                    <a:pt x="153403" y="97095"/>
                    <a:pt x="148759" y="96529"/>
                    <a:pt x="145769" y="93539"/>
                  </a:cubicBezTo>
                  <a:lnTo>
                    <a:pt x="112632" y="60398"/>
                  </a:lnTo>
                  <a:lnTo>
                    <a:pt x="60393" y="112642"/>
                  </a:lnTo>
                  <a:lnTo>
                    <a:pt x="93529" y="145776"/>
                  </a:lnTo>
                  <a:cubicBezTo>
                    <a:pt x="96518" y="148768"/>
                    <a:pt x="97085" y="153412"/>
                    <a:pt x="94900" y="157033"/>
                  </a:cubicBezTo>
                  <a:cubicBezTo>
                    <a:pt x="85545" y="172540"/>
                    <a:pt x="78579" y="189364"/>
                    <a:pt x="74194" y="207042"/>
                  </a:cubicBezTo>
                  <a:cubicBezTo>
                    <a:pt x="73177" y="211143"/>
                    <a:pt x="69494" y="214025"/>
                    <a:pt x="65267" y="214025"/>
                  </a:cubicBezTo>
                  <a:lnTo>
                    <a:pt x="18397" y="214025"/>
                  </a:lnTo>
                  <a:lnTo>
                    <a:pt x="18397" y="287905"/>
                  </a:lnTo>
                  <a:lnTo>
                    <a:pt x="65268" y="287905"/>
                  </a:lnTo>
                  <a:cubicBezTo>
                    <a:pt x="69495" y="287905"/>
                    <a:pt x="73178" y="290786"/>
                    <a:pt x="74195" y="294890"/>
                  </a:cubicBezTo>
                  <a:cubicBezTo>
                    <a:pt x="78577" y="312561"/>
                    <a:pt x="85544" y="329385"/>
                    <a:pt x="94901" y="344897"/>
                  </a:cubicBezTo>
                  <a:cubicBezTo>
                    <a:pt x="97086" y="348518"/>
                    <a:pt x="96521" y="353162"/>
                    <a:pt x="93530" y="356153"/>
                  </a:cubicBezTo>
                  <a:lnTo>
                    <a:pt x="60394" y="389293"/>
                  </a:lnTo>
                  <a:lnTo>
                    <a:pt x="112634" y="441536"/>
                  </a:lnTo>
                  <a:lnTo>
                    <a:pt x="145770" y="408393"/>
                  </a:lnTo>
                  <a:cubicBezTo>
                    <a:pt x="148762" y="405402"/>
                    <a:pt x="153406" y="404835"/>
                    <a:pt x="157029" y="407022"/>
                  </a:cubicBezTo>
                  <a:cubicBezTo>
                    <a:pt x="172543" y="416386"/>
                    <a:pt x="189369" y="423355"/>
                    <a:pt x="207037" y="427735"/>
                  </a:cubicBezTo>
                  <a:cubicBezTo>
                    <a:pt x="211139" y="428751"/>
                    <a:pt x="214022" y="432434"/>
                    <a:pt x="214022" y="436662"/>
                  </a:cubicBezTo>
                  <a:lnTo>
                    <a:pt x="214022" y="483535"/>
                  </a:lnTo>
                  <a:lnTo>
                    <a:pt x="264821" y="483535"/>
                  </a:lnTo>
                  <a:cubicBezTo>
                    <a:pt x="259699" y="466236"/>
                    <a:pt x="257111" y="448305"/>
                    <a:pt x="257111" y="430061"/>
                  </a:cubicBezTo>
                  <a:cubicBezTo>
                    <a:pt x="257111" y="413269"/>
                    <a:pt x="259306" y="396729"/>
                    <a:pt x="263650" y="380708"/>
                  </a:cubicBezTo>
                  <a:cubicBezTo>
                    <a:pt x="258699" y="381281"/>
                    <a:pt x="253724" y="381568"/>
                    <a:pt x="248763" y="381568"/>
                  </a:cubicBezTo>
                  <a:cubicBezTo>
                    <a:pt x="176752" y="381568"/>
                    <a:pt x="118167" y="322982"/>
                    <a:pt x="118167" y="250970"/>
                  </a:cubicBezTo>
                  <a:cubicBezTo>
                    <a:pt x="118167" y="178956"/>
                    <a:pt x="176751" y="120367"/>
                    <a:pt x="248763" y="120367"/>
                  </a:cubicBezTo>
                  <a:cubicBezTo>
                    <a:pt x="320776" y="120367"/>
                    <a:pt x="379363" y="178955"/>
                    <a:pt x="379363" y="250970"/>
                  </a:cubicBezTo>
                  <a:cubicBezTo>
                    <a:pt x="379363" y="251872"/>
                    <a:pt x="379355" y="252779"/>
                    <a:pt x="379334" y="253688"/>
                  </a:cubicBezTo>
                  <a:cubicBezTo>
                    <a:pt x="400392" y="245774"/>
                    <a:pt x="422548" y="241769"/>
                    <a:pt x="445401" y="241769"/>
                  </a:cubicBezTo>
                  <a:lnTo>
                    <a:pt x="483526" y="245646"/>
                  </a:lnTo>
                  <a:lnTo>
                    <a:pt x="483526" y="214025"/>
                  </a:lnTo>
                  <a:lnTo>
                    <a:pt x="436653" y="214025"/>
                  </a:lnTo>
                  <a:cubicBezTo>
                    <a:pt x="432426" y="214025"/>
                    <a:pt x="428743" y="211144"/>
                    <a:pt x="427726" y="207040"/>
                  </a:cubicBezTo>
                  <a:cubicBezTo>
                    <a:pt x="423348" y="189376"/>
                    <a:pt x="416381" y="172549"/>
                    <a:pt x="407021" y="157033"/>
                  </a:cubicBezTo>
                  <a:cubicBezTo>
                    <a:pt x="404836" y="153411"/>
                    <a:pt x="405402" y="148766"/>
                    <a:pt x="408393" y="145776"/>
                  </a:cubicBezTo>
                  <a:lnTo>
                    <a:pt x="441533" y="112641"/>
                  </a:lnTo>
                  <a:lnTo>
                    <a:pt x="389287" y="60396"/>
                  </a:lnTo>
                  <a:lnTo>
                    <a:pt x="356147" y="93535"/>
                  </a:lnTo>
                  <a:cubicBezTo>
                    <a:pt x="353158" y="96521"/>
                    <a:pt x="348513" y="97091"/>
                    <a:pt x="344891" y="94906"/>
                  </a:cubicBezTo>
                  <a:cubicBezTo>
                    <a:pt x="329386" y="85552"/>
                    <a:pt x="312560" y="78584"/>
                    <a:pt x="294882" y="74200"/>
                  </a:cubicBezTo>
                  <a:cubicBezTo>
                    <a:pt x="290779" y="73183"/>
                    <a:pt x="287898" y="69499"/>
                    <a:pt x="287898" y="65273"/>
                  </a:cubicBezTo>
                  <a:lnTo>
                    <a:pt x="287898" y="18400"/>
                  </a:lnTo>
                  <a:close/>
                  <a:moveTo>
                    <a:pt x="204822" y="0"/>
                  </a:moveTo>
                  <a:lnTo>
                    <a:pt x="297098" y="0"/>
                  </a:lnTo>
                  <a:cubicBezTo>
                    <a:pt x="302179" y="0"/>
                    <a:pt x="306296" y="4118"/>
                    <a:pt x="306296" y="9199"/>
                  </a:cubicBezTo>
                  <a:lnTo>
                    <a:pt x="306296" y="58209"/>
                  </a:lnTo>
                  <a:cubicBezTo>
                    <a:pt x="320891" y="62389"/>
                    <a:pt x="334913" y="68194"/>
                    <a:pt x="348135" y="75529"/>
                  </a:cubicBezTo>
                  <a:lnTo>
                    <a:pt x="382785" y="40881"/>
                  </a:lnTo>
                  <a:cubicBezTo>
                    <a:pt x="386376" y="37289"/>
                    <a:pt x="392200" y="37289"/>
                    <a:pt x="395794" y="40881"/>
                  </a:cubicBezTo>
                  <a:lnTo>
                    <a:pt x="461048" y="106134"/>
                  </a:lnTo>
                  <a:cubicBezTo>
                    <a:pt x="462772" y="107861"/>
                    <a:pt x="463741" y="110200"/>
                    <a:pt x="463741" y="112639"/>
                  </a:cubicBezTo>
                  <a:cubicBezTo>
                    <a:pt x="463741" y="115081"/>
                    <a:pt x="462773" y="117421"/>
                    <a:pt x="461047" y="119145"/>
                  </a:cubicBezTo>
                  <a:lnTo>
                    <a:pt x="426396" y="153789"/>
                  </a:lnTo>
                  <a:cubicBezTo>
                    <a:pt x="433735" y="167020"/>
                    <a:pt x="439539" y="181040"/>
                    <a:pt x="443716" y="195627"/>
                  </a:cubicBezTo>
                  <a:lnTo>
                    <a:pt x="492723" y="195627"/>
                  </a:lnTo>
                  <a:cubicBezTo>
                    <a:pt x="497804" y="195627"/>
                    <a:pt x="501922" y="199746"/>
                    <a:pt x="501922" y="204828"/>
                  </a:cubicBezTo>
                  <a:lnTo>
                    <a:pt x="501922" y="257302"/>
                  </a:lnTo>
                  <a:cubicBezTo>
                    <a:pt x="501922" y="260169"/>
                    <a:pt x="500583" y="262874"/>
                    <a:pt x="498305" y="264614"/>
                  </a:cubicBezTo>
                  <a:cubicBezTo>
                    <a:pt x="496026" y="266355"/>
                    <a:pt x="493067" y="266934"/>
                    <a:pt x="490298" y="266176"/>
                  </a:cubicBezTo>
                  <a:cubicBezTo>
                    <a:pt x="475711" y="262189"/>
                    <a:pt x="460605" y="260168"/>
                    <a:pt x="445400" y="260168"/>
                  </a:cubicBezTo>
                  <a:cubicBezTo>
                    <a:pt x="420042" y="260168"/>
                    <a:pt x="395639" y="265628"/>
                    <a:pt x="372873" y="276394"/>
                  </a:cubicBezTo>
                  <a:cubicBezTo>
                    <a:pt x="369813" y="277838"/>
                    <a:pt x="366212" y="277491"/>
                    <a:pt x="363486" y="275485"/>
                  </a:cubicBezTo>
                  <a:cubicBezTo>
                    <a:pt x="360764" y="273479"/>
                    <a:pt x="359360" y="270139"/>
                    <a:pt x="359833" y="266791"/>
                  </a:cubicBezTo>
                  <a:cubicBezTo>
                    <a:pt x="360584" y="261471"/>
                    <a:pt x="360966" y="256149"/>
                    <a:pt x="360966" y="250973"/>
                  </a:cubicBezTo>
                  <a:cubicBezTo>
                    <a:pt x="360966" y="189103"/>
                    <a:pt x="310632" y="138767"/>
                    <a:pt x="248763" y="138767"/>
                  </a:cubicBezTo>
                  <a:cubicBezTo>
                    <a:pt x="186897" y="138767"/>
                    <a:pt x="136565" y="189103"/>
                    <a:pt x="136565" y="250973"/>
                  </a:cubicBezTo>
                  <a:cubicBezTo>
                    <a:pt x="136565" y="312840"/>
                    <a:pt x="186897" y="363174"/>
                    <a:pt x="248763" y="363174"/>
                  </a:cubicBezTo>
                  <a:cubicBezTo>
                    <a:pt x="257490" y="363174"/>
                    <a:pt x="266266" y="362136"/>
                    <a:pt x="274849" y="360092"/>
                  </a:cubicBezTo>
                  <a:cubicBezTo>
                    <a:pt x="278141" y="359306"/>
                    <a:pt x="281593" y="360392"/>
                    <a:pt x="283844" y="362916"/>
                  </a:cubicBezTo>
                  <a:cubicBezTo>
                    <a:pt x="286095" y="365440"/>
                    <a:pt x="286780" y="368994"/>
                    <a:pt x="285629" y="372174"/>
                  </a:cubicBezTo>
                  <a:cubicBezTo>
                    <a:pt x="278912" y="390710"/>
                    <a:pt x="275507" y="410187"/>
                    <a:pt x="275507" y="430065"/>
                  </a:cubicBezTo>
                  <a:cubicBezTo>
                    <a:pt x="275507" y="450509"/>
                    <a:pt x="279107" y="470513"/>
                    <a:pt x="286206" y="489516"/>
                  </a:cubicBezTo>
                  <a:cubicBezTo>
                    <a:pt x="287262" y="492339"/>
                    <a:pt x="286866" y="495501"/>
                    <a:pt x="285148" y="497979"/>
                  </a:cubicBezTo>
                  <a:cubicBezTo>
                    <a:pt x="283430" y="500456"/>
                    <a:pt x="280605" y="501934"/>
                    <a:pt x="277591" y="501934"/>
                  </a:cubicBezTo>
                  <a:lnTo>
                    <a:pt x="204822" y="501934"/>
                  </a:lnTo>
                  <a:cubicBezTo>
                    <a:pt x="199741" y="501934"/>
                    <a:pt x="195623" y="497816"/>
                    <a:pt x="195623" y="492735"/>
                  </a:cubicBezTo>
                  <a:lnTo>
                    <a:pt x="195623" y="443726"/>
                  </a:lnTo>
                  <a:cubicBezTo>
                    <a:pt x="181035" y="439547"/>
                    <a:pt x="167012" y="433739"/>
                    <a:pt x="153783" y="426398"/>
                  </a:cubicBezTo>
                  <a:lnTo>
                    <a:pt x="119138" y="461049"/>
                  </a:lnTo>
                  <a:cubicBezTo>
                    <a:pt x="117412" y="462774"/>
                    <a:pt x="115074" y="463744"/>
                    <a:pt x="112632" y="463744"/>
                  </a:cubicBezTo>
                  <a:cubicBezTo>
                    <a:pt x="110191" y="463744"/>
                    <a:pt x="107853" y="462775"/>
                    <a:pt x="106127" y="461049"/>
                  </a:cubicBezTo>
                  <a:lnTo>
                    <a:pt x="40880" y="395796"/>
                  </a:lnTo>
                  <a:cubicBezTo>
                    <a:pt x="37287" y="392203"/>
                    <a:pt x="37287" y="386380"/>
                    <a:pt x="40880" y="382788"/>
                  </a:cubicBezTo>
                  <a:lnTo>
                    <a:pt x="75526" y="348138"/>
                  </a:lnTo>
                  <a:cubicBezTo>
                    <a:pt x="68190" y="334914"/>
                    <a:pt x="62385" y="320892"/>
                    <a:pt x="58204" y="306302"/>
                  </a:cubicBezTo>
                  <a:lnTo>
                    <a:pt x="9199" y="306302"/>
                  </a:lnTo>
                  <a:cubicBezTo>
                    <a:pt x="4118" y="306302"/>
                    <a:pt x="0" y="302184"/>
                    <a:pt x="0" y="297103"/>
                  </a:cubicBezTo>
                  <a:lnTo>
                    <a:pt x="0" y="204827"/>
                  </a:lnTo>
                  <a:cubicBezTo>
                    <a:pt x="0" y="199747"/>
                    <a:pt x="4118" y="195628"/>
                    <a:pt x="9199" y="195628"/>
                  </a:cubicBezTo>
                  <a:lnTo>
                    <a:pt x="58205" y="195628"/>
                  </a:lnTo>
                  <a:cubicBezTo>
                    <a:pt x="62385" y="181035"/>
                    <a:pt x="68190" y="167013"/>
                    <a:pt x="75526" y="153791"/>
                  </a:cubicBezTo>
                  <a:lnTo>
                    <a:pt x="40880" y="119146"/>
                  </a:lnTo>
                  <a:cubicBezTo>
                    <a:pt x="37287" y="115553"/>
                    <a:pt x="37287" y="109730"/>
                    <a:pt x="40880" y="106137"/>
                  </a:cubicBezTo>
                  <a:lnTo>
                    <a:pt x="106127" y="40884"/>
                  </a:lnTo>
                  <a:cubicBezTo>
                    <a:pt x="107853" y="39159"/>
                    <a:pt x="110192" y="38190"/>
                    <a:pt x="112632" y="38190"/>
                  </a:cubicBezTo>
                  <a:cubicBezTo>
                    <a:pt x="115074" y="38190"/>
                    <a:pt x="117413" y="39158"/>
                    <a:pt x="119138" y="40884"/>
                  </a:cubicBezTo>
                  <a:lnTo>
                    <a:pt x="153784" y="75532"/>
                  </a:lnTo>
                  <a:cubicBezTo>
                    <a:pt x="167000" y="68198"/>
                    <a:pt x="181023" y="62392"/>
                    <a:pt x="195623" y="58209"/>
                  </a:cubicBezTo>
                  <a:lnTo>
                    <a:pt x="195623" y="9199"/>
                  </a:lnTo>
                  <a:cubicBezTo>
                    <a:pt x="195623" y="4118"/>
                    <a:pt x="199741" y="0"/>
                    <a:pt x="204822" y="0"/>
                  </a:cubicBezTo>
                  <a:close/>
                </a:path>
              </a:pathLst>
            </a:custGeom>
            <a:solidFill>
              <a:schemeClr val="accent1"/>
            </a:solidFill>
            <a:ln w="1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/>
            </a:p>
          </p:txBody>
        </p:sp>
      </p:grpSp>
    </p:spTree>
    <p:extLst>
      <p:ext uri="{BB962C8B-B14F-4D97-AF65-F5344CB8AC3E}">
        <p14:creationId xmlns:p14="http://schemas.microsoft.com/office/powerpoint/2010/main" val="17442676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Prompt = control AI</a:t>
            </a:r>
          </a:p>
          <a:p>
            <a:r>
              <a:rPr dirty="0"/>
              <a:t>Better prompts = better results</a:t>
            </a:r>
            <a:endParaRPr lang="en-CA" dirty="0"/>
          </a:p>
          <a:p>
            <a:r>
              <a:rPr lang="en-CA" dirty="0"/>
              <a:t>Avoid common mistakes</a:t>
            </a:r>
          </a:p>
          <a:p>
            <a:r>
              <a:rPr lang="en-CA" dirty="0"/>
              <a:t>Follow </a:t>
            </a:r>
            <a:r>
              <a:rPr lang="en-US" altLang="zh-CN" dirty="0"/>
              <a:t>best practices</a:t>
            </a:r>
            <a:endParaRPr lang="en-CA" dirty="0"/>
          </a:p>
          <a:p>
            <a:endParaRPr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129AF8E6-1E22-443B-AF74-8C9293262901}" type="slidenum">
              <a:rPr lang="en-US" altLang="zh-CN" smtClean="0"/>
              <a:pPr/>
              <a:t>38</a:t>
            </a:fld>
            <a:endParaRPr lang="en-US" altLang="zh-CN"/>
          </a:p>
        </p:txBody>
      </p:sp>
      <p:pic>
        <p:nvPicPr>
          <p:cNvPr id="39940" name="Picture 4" descr="C:\Users\Haibin\AppData\Local\Microsoft\Windows\Temporary Internet Files\Content.IE5\RA1B4VTK\MCj04344110000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57200"/>
            <a:ext cx="18288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3516054"/>
            <a:ext cx="4636294" cy="2967296"/>
          </a:xfrm>
        </p:spPr>
        <p:txBody>
          <a:bodyPr/>
          <a:lstStyle/>
          <a:p>
            <a:pPr algn="ctr" eaLnBrk="1" hangingPunct="1"/>
            <a:r>
              <a:rPr lang="en-US" altLang="zh-CN" sz="4800" dirty="0">
                <a:ea typeface="宋体" pitchFamily="2" charset="-122"/>
              </a:rPr>
              <a:t>Question</a:t>
            </a:r>
            <a:r>
              <a:rPr lang="en-US" altLang="zh-CN" sz="4000" dirty="0">
                <a:ea typeface="宋体" pitchFamily="2" charset="-122"/>
              </a:rPr>
              <a:t>?</a:t>
            </a:r>
            <a:br>
              <a:rPr lang="en-US" altLang="zh-CN" sz="4000" dirty="0">
                <a:ea typeface="宋体" pitchFamily="2" charset="-122"/>
              </a:rPr>
            </a:br>
            <a:br>
              <a:rPr lang="en-US" altLang="zh-CN" sz="2400" dirty="0">
                <a:ea typeface="宋体" pitchFamily="2" charset="-122"/>
              </a:rPr>
            </a:br>
            <a:r>
              <a:rPr lang="en-US" altLang="zh-CN" sz="3200" dirty="0"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  <a:hlinkClick r:id="rId6"/>
              </a:rPr>
              <a:t>haibinz@ieee.org</a:t>
            </a:r>
            <a:br>
              <a:rPr lang="en-US" altLang="zh-CN" sz="3200" dirty="0"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</a:br>
            <a:r>
              <a:rPr lang="en-US" altLang="zh-CN" sz="3200" dirty="0">
                <a:latin typeface="Times New Roman" pitchFamily="18" charset="0"/>
                <a:ea typeface="宋体" pitchFamily="2" charset="-122"/>
                <a:cs typeface="Times New Roman" pitchFamily="18" charset="0"/>
                <a:hlinkClick r:id="rId7"/>
              </a:rPr>
              <a:t>haibinz@nipissingu.ca</a:t>
            </a:r>
            <a:br>
              <a:rPr lang="en-US" altLang="zh-CN" sz="32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</a:br>
            <a:r>
              <a:rPr lang="en-US" altLang="zh-CN" sz="32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br>
              <a:rPr lang="en-US" altLang="zh-CN" sz="32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</a:br>
            <a:endParaRPr lang="en-US" altLang="zh-CN" sz="3200" dirty="0"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1CEF4369-8539-71BB-C951-E532867C91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203125" t="-203125" r="-203125" b="-203125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66"/>
    </mc:Choice>
    <mc:Fallback xmlns="">
      <p:transition spd="slow" advTm="39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Generative AI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737" y="1752600"/>
            <a:ext cx="7739063" cy="4419600"/>
          </a:xfrm>
        </p:spPr>
        <p:txBody>
          <a:bodyPr/>
          <a:lstStyle/>
          <a:p>
            <a:r>
              <a:rPr lang="en-CA" sz="2200" dirty="0"/>
              <a:t>AI that can </a:t>
            </a:r>
            <a:r>
              <a:rPr lang="en-CA" sz="2200" b="1" dirty="0"/>
              <a:t>create new content</a:t>
            </a:r>
            <a:r>
              <a:rPr lang="en-CA" sz="2200" dirty="0"/>
              <a:t> Not just analyzing data, but </a:t>
            </a:r>
            <a:r>
              <a:rPr lang="en-CA" sz="2200" b="1" dirty="0"/>
              <a:t>producing text, images, code, etc. </a:t>
            </a:r>
          </a:p>
          <a:p>
            <a:r>
              <a:rPr lang="en-CA" sz="2200" dirty="0"/>
              <a:t>Learns patterns from large datasets</a:t>
            </a:r>
          </a:p>
          <a:p>
            <a:r>
              <a:rPr lang="en-CA" sz="2200" b="1" dirty="0"/>
              <a:t>Uses </a:t>
            </a:r>
            <a:r>
              <a:rPr lang="en-CA" sz="2200" dirty="0"/>
              <a:t>Neural Networks, Deep Learning, and Transformers</a:t>
            </a:r>
          </a:p>
          <a:p>
            <a:r>
              <a:rPr lang="en-CA" sz="2200" b="1" dirty="0"/>
              <a:t>E.g.: </a:t>
            </a:r>
            <a:r>
              <a:rPr lang="en-CA" sz="2200" dirty="0"/>
              <a:t>ChatGPT (text generation) DALL·E (image generation) Gemini / Claude (AI assistants)</a:t>
            </a:r>
          </a:p>
          <a:p>
            <a:r>
              <a:rPr lang="en-CA" sz="2200" b="1" dirty="0"/>
              <a:t>Applications: </a:t>
            </a:r>
            <a:r>
              <a:rPr lang="en-CA" sz="2200" dirty="0"/>
              <a:t>Education (tutoring, writing help), Business (automation, reports), Programming (code generation), Creativity (art, music, design)</a:t>
            </a:r>
          </a:p>
          <a:p>
            <a:endParaRPr lang="en-CA" sz="22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Basic Prompt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Instruction</a:t>
            </a:r>
          </a:p>
          <a:p>
            <a:r>
              <a:rPr dirty="0"/>
              <a:t>Context</a:t>
            </a:r>
          </a:p>
          <a:p>
            <a:r>
              <a:rPr dirty="0"/>
              <a:t>Input data</a:t>
            </a:r>
          </a:p>
          <a:p>
            <a:r>
              <a:rPr dirty="0"/>
              <a:t>Output format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Simple Prompt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4869" y="1752600"/>
            <a:ext cx="7434262" cy="4038600"/>
          </a:xfrm>
        </p:spPr>
        <p:txBody>
          <a:bodyPr/>
          <a:lstStyle/>
          <a:p>
            <a:r>
              <a:rPr lang="en-CA" sz="2000" dirty="0"/>
              <a:t>What is artificial intelligence?</a:t>
            </a:r>
          </a:p>
          <a:p>
            <a:r>
              <a:rPr lang="en-CA" sz="2000" dirty="0"/>
              <a:t>Explain artificial intelligence in simple terms.</a:t>
            </a:r>
          </a:p>
          <a:p>
            <a:r>
              <a:rPr lang="en-CA" sz="2000" dirty="0"/>
              <a:t>You are a university professor. Explain artificial intelligence to first-year students in 5 bullet points.</a:t>
            </a:r>
          </a:p>
          <a:p>
            <a:r>
              <a:rPr lang="en-CA" sz="2000" dirty="0"/>
              <a:t>Summarize the following paragraph in 3 bullet points.</a:t>
            </a:r>
          </a:p>
          <a:p>
            <a:r>
              <a:rPr lang="en-CA" sz="2000" dirty="0"/>
              <a:t>Compare machine learning and deep learning in a table.</a:t>
            </a:r>
          </a:p>
          <a:p>
            <a:r>
              <a:rPr lang="en-CA" sz="2000" dirty="0"/>
              <a:t>Analyze the advantages and disadvantages of using AI in education.</a:t>
            </a:r>
          </a:p>
          <a:p>
            <a:endParaRPr lang="en-CA" sz="2000" dirty="0"/>
          </a:p>
          <a:p>
            <a:endParaRPr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Bad Prompts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5685" y="1731026"/>
            <a:ext cx="3776662" cy="2667000"/>
          </a:xfrm>
        </p:spPr>
        <p:txBody>
          <a:bodyPr/>
          <a:lstStyle/>
          <a:p>
            <a:r>
              <a:rPr sz="2400" dirty="0"/>
              <a:t>Vague</a:t>
            </a:r>
            <a:endParaRPr lang="en-CA" sz="2400" dirty="0"/>
          </a:p>
          <a:p>
            <a:endParaRPr lang="en-CA" sz="2400" dirty="0"/>
          </a:p>
          <a:p>
            <a:endParaRPr lang="en-CA" sz="2400" dirty="0"/>
          </a:p>
          <a:p>
            <a:endParaRPr lang="en-CA" sz="2400" dirty="0"/>
          </a:p>
          <a:p>
            <a:endParaRPr lang="en-CA" sz="2400" dirty="0"/>
          </a:p>
          <a:p>
            <a:r>
              <a:rPr sz="2400" dirty="0"/>
              <a:t>Short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7331E6-E53D-E77C-BAE1-12293BE25A58}"/>
              </a:ext>
            </a:extLst>
          </p:cNvPr>
          <p:cNvSpPr txBox="1"/>
          <p:nvPr/>
        </p:nvSpPr>
        <p:spPr>
          <a:xfrm>
            <a:off x="563690" y="2209800"/>
            <a:ext cx="22098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CA" sz="1600" b="1" dirty="0"/>
              <a:t>1️⃣ Too General</a:t>
            </a:r>
          </a:p>
          <a:p>
            <a:pPr>
              <a:buNone/>
            </a:pPr>
            <a:r>
              <a:rPr lang="en-CA" sz="1600" dirty="0"/>
              <a:t>“Explain AI.”</a:t>
            </a:r>
          </a:p>
          <a:p>
            <a:pPr>
              <a:buNone/>
            </a:pPr>
            <a:r>
              <a:rPr lang="en-CA" sz="1600" dirty="0"/>
              <a:t>👉 Problem: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sz="1600" dirty="0"/>
              <a:t>No audience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sz="1600" dirty="0"/>
              <a:t>No depth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sz="1600" dirty="0"/>
              <a:t>No format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8056F2-CA65-0EFB-54EC-20AEEA16B6BD}"/>
              </a:ext>
            </a:extLst>
          </p:cNvPr>
          <p:cNvSpPr txBox="1"/>
          <p:nvPr/>
        </p:nvSpPr>
        <p:spPr>
          <a:xfrm>
            <a:off x="2414016" y="2225040"/>
            <a:ext cx="21336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CA" sz="1600" dirty="0"/>
              <a:t>2️⃣</a:t>
            </a:r>
            <a:r>
              <a:rPr lang="en-CA" sz="1600" b="1" dirty="0"/>
              <a:t>No Context</a:t>
            </a:r>
          </a:p>
          <a:p>
            <a:pPr>
              <a:buNone/>
            </a:pPr>
            <a:r>
              <a:rPr lang="en-CA" sz="1600" dirty="0"/>
              <a:t>“Summarize this.”</a:t>
            </a:r>
          </a:p>
          <a:p>
            <a:pPr>
              <a:buNone/>
            </a:pPr>
            <a:r>
              <a:rPr lang="en-CA" sz="1600" dirty="0"/>
              <a:t>👉 Problem: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sz="1600" dirty="0"/>
              <a:t>What text?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sz="1600" dirty="0"/>
              <a:t>How long?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sz="1600" dirty="0"/>
              <a:t>What focus?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004FD4-1F57-6401-2155-535FD9E3E3EA}"/>
              </a:ext>
            </a:extLst>
          </p:cNvPr>
          <p:cNvSpPr txBox="1"/>
          <p:nvPr/>
        </p:nvSpPr>
        <p:spPr>
          <a:xfrm>
            <a:off x="4419600" y="1807226"/>
            <a:ext cx="22098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CA" sz="1400" b="1" dirty="0"/>
              <a:t>3️⃣ Unclear Task</a:t>
            </a:r>
          </a:p>
          <a:p>
            <a:pPr>
              <a:buNone/>
            </a:pPr>
            <a:r>
              <a:rPr lang="en-CA" sz="1400" dirty="0"/>
              <a:t>“Write something about technology.”</a:t>
            </a:r>
          </a:p>
          <a:p>
            <a:pPr>
              <a:buNone/>
            </a:pPr>
            <a:r>
              <a:rPr lang="en-CA" sz="1400" dirty="0"/>
              <a:t>👉 Problem: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sz="1400" dirty="0"/>
              <a:t>“Something” is undefined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sz="1400" dirty="0"/>
              <a:t>No purpose or direction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D281DA-25F2-3E6D-BDDE-29BD6380E845}"/>
              </a:ext>
            </a:extLst>
          </p:cNvPr>
          <p:cNvSpPr txBox="1"/>
          <p:nvPr/>
        </p:nvSpPr>
        <p:spPr>
          <a:xfrm>
            <a:off x="6355269" y="1859280"/>
            <a:ext cx="2220405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CA" sz="1400" b="1" dirty="0"/>
              <a:t>4️⃣ No Output Format</a:t>
            </a:r>
          </a:p>
          <a:p>
            <a:pPr>
              <a:buNone/>
            </a:pPr>
            <a:r>
              <a:rPr lang="en-CA" sz="1400" dirty="0"/>
              <a:t>“Compare AI and ML.”</a:t>
            </a:r>
          </a:p>
          <a:p>
            <a:pPr>
              <a:buNone/>
            </a:pPr>
            <a:r>
              <a:rPr lang="en-CA" sz="1400" dirty="0"/>
              <a:t>👉 Problem: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sz="1400" dirty="0"/>
              <a:t>Paragraph? Table? List?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sz="1400" dirty="0"/>
              <a:t>No structure specified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B59AD65-8DF8-1AB3-EB17-8AEFF7F751BF}"/>
              </a:ext>
            </a:extLst>
          </p:cNvPr>
          <p:cNvSpPr txBox="1"/>
          <p:nvPr/>
        </p:nvSpPr>
        <p:spPr>
          <a:xfrm>
            <a:off x="6355269" y="328036"/>
            <a:ext cx="2788731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CA" sz="1400" b="1" dirty="0"/>
              <a:t>5️⃣ Missing Audience</a:t>
            </a:r>
          </a:p>
          <a:p>
            <a:pPr>
              <a:buNone/>
            </a:pPr>
            <a:r>
              <a:rPr lang="en-CA" sz="1400" dirty="0"/>
              <a:t>“Explain neural networks.”</a:t>
            </a:r>
          </a:p>
          <a:p>
            <a:pPr>
              <a:buNone/>
            </a:pPr>
            <a:r>
              <a:rPr lang="en-CA" sz="1400" dirty="0"/>
              <a:t>👉 Problem: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sz="1400" dirty="0"/>
              <a:t>Beginner or expert?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sz="1400" dirty="0"/>
              <a:t>Level of detail unclear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4CB3CBE-7930-53DE-DFE8-334F8F5FCFBF}"/>
              </a:ext>
            </a:extLst>
          </p:cNvPr>
          <p:cNvSpPr txBox="1"/>
          <p:nvPr/>
        </p:nvSpPr>
        <p:spPr>
          <a:xfrm>
            <a:off x="685800" y="4419600"/>
            <a:ext cx="2971800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CA" sz="1600" b="1" dirty="0"/>
              <a:t>Too Short / Incomplete</a:t>
            </a:r>
          </a:p>
          <a:p>
            <a:pPr>
              <a:buNone/>
            </a:pPr>
            <a:r>
              <a:rPr lang="en-CA" sz="1600" dirty="0"/>
              <a:t>“Python code.”</a:t>
            </a:r>
          </a:p>
          <a:p>
            <a:pPr>
              <a:buNone/>
            </a:pPr>
            <a:r>
              <a:rPr lang="en-CA" sz="1600" dirty="0"/>
              <a:t>👉 Problem: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sz="1600" dirty="0"/>
              <a:t>What kind of code?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sz="1600" dirty="0"/>
              <a:t>What problem to solve?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C8F5D79-ED53-50B0-414B-900E83502AE0}"/>
              </a:ext>
            </a:extLst>
          </p:cNvPr>
          <p:cNvSpPr txBox="1"/>
          <p:nvPr/>
        </p:nvSpPr>
        <p:spPr>
          <a:xfrm>
            <a:off x="3581400" y="4419600"/>
            <a:ext cx="2895600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CA" sz="1600" b="1" dirty="0"/>
              <a:t>Ambiguous Instruction</a:t>
            </a:r>
          </a:p>
          <a:p>
            <a:pPr>
              <a:buNone/>
            </a:pPr>
            <a:r>
              <a:rPr lang="en-CA" sz="1600" dirty="0"/>
              <a:t>“Fix this.”</a:t>
            </a:r>
          </a:p>
          <a:p>
            <a:pPr>
              <a:buNone/>
            </a:pPr>
            <a:r>
              <a:rPr lang="en-CA" sz="1600" dirty="0"/>
              <a:t>👉 Problem: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sz="1600" dirty="0"/>
              <a:t>Fix what?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sz="1600" dirty="0"/>
              <a:t>Code? Grammar? Logic?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C9CD0C9-9DE5-D3B7-D4A0-3FEE901A0261}"/>
              </a:ext>
            </a:extLst>
          </p:cNvPr>
          <p:cNvSpPr txBox="1"/>
          <p:nvPr/>
        </p:nvSpPr>
        <p:spPr>
          <a:xfrm>
            <a:off x="6629400" y="4173378"/>
            <a:ext cx="2310386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CA" sz="1600" b="1" dirty="0"/>
              <a:t>No Constraints</a:t>
            </a:r>
          </a:p>
          <a:p>
            <a:pPr>
              <a:buNone/>
            </a:pPr>
            <a:r>
              <a:rPr lang="en-CA" sz="1600" dirty="0"/>
              <a:t>“Write an essay on climate change.”</a:t>
            </a:r>
          </a:p>
          <a:p>
            <a:pPr>
              <a:buNone/>
            </a:pPr>
            <a:r>
              <a:rPr lang="en-CA" sz="1600" dirty="0"/>
              <a:t>👉 Problem: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sz="1600" dirty="0"/>
              <a:t>No length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sz="1600" dirty="0"/>
              <a:t>No tone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sz="1600" dirty="0"/>
              <a:t>No focus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Clarity in Prompts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738" y="1752600"/>
            <a:ext cx="4310062" cy="4343400"/>
          </a:xfrm>
        </p:spPr>
        <p:txBody>
          <a:bodyPr/>
          <a:lstStyle/>
          <a:p>
            <a:r>
              <a:rPr lang="en-CA" sz="1800" b="1" dirty="0"/>
              <a:t>Example 1: Travel Planning</a:t>
            </a:r>
          </a:p>
          <a:p>
            <a:r>
              <a:rPr lang="en-CA" sz="1800" b="1" dirty="0"/>
              <a:t>❌ Unclear Prompt</a:t>
            </a:r>
          </a:p>
          <a:p>
            <a:r>
              <a:rPr lang="en-CA" sz="1800" dirty="0"/>
              <a:t>Tell me about Paris.</a:t>
            </a:r>
          </a:p>
          <a:p>
            <a:r>
              <a:rPr lang="en-CA" sz="1800" b="1" dirty="0"/>
              <a:t>Problems</a:t>
            </a:r>
            <a:endParaRPr lang="en-CA" sz="1800" dirty="0"/>
          </a:p>
          <a:p>
            <a:r>
              <a:rPr lang="en-CA" sz="1800" dirty="0"/>
              <a:t>Which Paris? (France or Texas?) </a:t>
            </a:r>
          </a:p>
          <a:p>
            <a:r>
              <a:rPr lang="en-CA" sz="1800" dirty="0"/>
              <a:t>What information is needed? </a:t>
            </a:r>
          </a:p>
          <a:p>
            <a:r>
              <a:rPr lang="en-CA" sz="1800" dirty="0"/>
              <a:t>No travel dates or interests are specified. </a:t>
            </a:r>
          </a:p>
          <a:p>
            <a:r>
              <a:rPr lang="en-CA" sz="1800" b="1" dirty="0"/>
              <a:t>Possible AI Response</a:t>
            </a:r>
            <a:endParaRPr lang="en-CA" sz="1800" dirty="0"/>
          </a:p>
          <a:p>
            <a:r>
              <a:rPr lang="en-CA" sz="1800" dirty="0"/>
              <a:t>A general description of Paris, France, including its history, landmarks, and culture. </a:t>
            </a:r>
          </a:p>
          <a:p>
            <a:br>
              <a:rPr lang="en-CA" sz="1800" dirty="0"/>
            </a:br>
            <a:endParaRPr lang="en-CA" sz="1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F05A67-7DE0-453A-A597-129B9FDEF38A}"/>
              </a:ext>
            </a:extLst>
          </p:cNvPr>
          <p:cNvSpPr txBox="1"/>
          <p:nvPr/>
        </p:nvSpPr>
        <p:spPr>
          <a:xfrm>
            <a:off x="4840224" y="1662142"/>
            <a:ext cx="38862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CA" sz="1800" dirty="0"/>
          </a:p>
          <a:p>
            <a:r>
              <a:rPr lang="en-CA" sz="1800" b="1" dirty="0"/>
              <a:t>✅ Clear Prompt</a:t>
            </a:r>
          </a:p>
          <a:p>
            <a:pPr lvl="1"/>
            <a:r>
              <a:rPr lang="en-CA" dirty="0"/>
              <a:t>I will spend </a:t>
            </a:r>
            <a:r>
              <a:rPr lang="en-CA" b="1" dirty="0"/>
              <a:t>three days in Paris, France</a:t>
            </a:r>
            <a:r>
              <a:rPr lang="en-CA" dirty="0"/>
              <a:t> next month. Recommend a </a:t>
            </a:r>
            <a:r>
              <a:rPr lang="en-CA" b="1" dirty="0"/>
              <a:t>budget-friendly itinerary</a:t>
            </a:r>
            <a:r>
              <a:rPr lang="en-CA" dirty="0"/>
              <a:t> that includes famous attractions, public transportation, and restaurants costing </a:t>
            </a:r>
            <a:r>
              <a:rPr lang="en-CA" b="1" dirty="0"/>
              <a:t>less than €25 per meal</a:t>
            </a:r>
            <a:r>
              <a:rPr lang="en-CA" dirty="0"/>
              <a:t>.</a:t>
            </a:r>
          </a:p>
          <a:p>
            <a:r>
              <a:rPr lang="en-CA" sz="1800" b="1" dirty="0"/>
              <a:t>Why It Is Better</a:t>
            </a:r>
            <a:endParaRPr lang="en-CA" sz="1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/>
              <a:t>Specifies the destination.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/>
              <a:t>States the duration.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/>
              <a:t>Defines the budget.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/>
              <a:t>Identifies the desired content.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06BEE-14DA-B0BF-C75D-EAED895BE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4000" b="1" dirty="0"/>
              <a:t>Example: Programming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8DD35-5C6A-F931-12E0-6A890D2FE1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599"/>
            <a:ext cx="4233862" cy="4492625"/>
          </a:xfrm>
        </p:spPr>
        <p:txBody>
          <a:bodyPr/>
          <a:lstStyle/>
          <a:p>
            <a:r>
              <a:rPr lang="en-CA" sz="2000" b="1" dirty="0"/>
              <a:t>❌ Unclear Prompt</a:t>
            </a:r>
          </a:p>
          <a:p>
            <a:pPr lvl="1"/>
            <a:r>
              <a:rPr lang="en-CA" sz="1600" dirty="0"/>
              <a:t>Write a sorting program.</a:t>
            </a:r>
          </a:p>
          <a:p>
            <a:r>
              <a:rPr lang="en-CA" sz="2000" b="1" dirty="0"/>
              <a:t>Problems</a:t>
            </a:r>
            <a:endParaRPr lang="en-CA" sz="2000" dirty="0"/>
          </a:p>
          <a:p>
            <a:pPr lvl="1"/>
            <a:r>
              <a:rPr lang="en-CA" sz="1600" dirty="0"/>
              <a:t>Which programming language? </a:t>
            </a:r>
          </a:p>
          <a:p>
            <a:pPr lvl="1"/>
            <a:r>
              <a:rPr lang="en-CA" sz="1600" dirty="0"/>
              <a:t>What type of sorting algorithm? </a:t>
            </a:r>
          </a:p>
          <a:p>
            <a:pPr lvl="1"/>
            <a:r>
              <a:rPr lang="en-CA" sz="1600" dirty="0"/>
              <a:t>What data should be sorted? </a:t>
            </a:r>
          </a:p>
          <a:p>
            <a:r>
              <a:rPr lang="en-CA" sz="2000" b="1" dirty="0"/>
              <a:t>Possible AI Response</a:t>
            </a:r>
            <a:endParaRPr lang="en-CA" sz="2000" dirty="0"/>
          </a:p>
          <a:p>
            <a:pPr lvl="1"/>
            <a:r>
              <a:rPr lang="en-CA" sz="1600" dirty="0"/>
              <a:t>The AI may choose any language and any sorting algorithm. </a:t>
            </a:r>
          </a:p>
          <a:p>
            <a:br>
              <a:rPr lang="en-CA" sz="2000" dirty="0"/>
            </a:br>
            <a:endParaRPr lang="en-CA" sz="2000" dirty="0"/>
          </a:p>
          <a:p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BEA9D7-D34F-2FAB-280D-3ABAF89E8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9</a:t>
            </a:fld>
            <a:endParaRPr lang="en-US" altLang="zh-C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4A5F36-73EE-5DA5-5176-6885C4AC7D7B}"/>
              </a:ext>
            </a:extLst>
          </p:cNvPr>
          <p:cNvSpPr txBox="1"/>
          <p:nvPr/>
        </p:nvSpPr>
        <p:spPr>
          <a:xfrm>
            <a:off x="4648200" y="1905000"/>
            <a:ext cx="3962400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600" b="1" dirty="0"/>
              <a:t>✅ Clear Prompt</a:t>
            </a:r>
          </a:p>
          <a:p>
            <a:pPr lvl="1"/>
            <a:r>
              <a:rPr lang="en-CA" sz="1600" dirty="0"/>
              <a:t>Write a </a:t>
            </a:r>
            <a:r>
              <a:rPr lang="en-CA" sz="1600" b="1" dirty="0"/>
              <a:t>Java</a:t>
            </a:r>
            <a:r>
              <a:rPr lang="en-CA" sz="1600" dirty="0"/>
              <a:t> program that uses the </a:t>
            </a:r>
            <a:r>
              <a:rPr lang="en-CA" sz="1600" b="1" dirty="0"/>
              <a:t>Merge Sort</a:t>
            </a:r>
            <a:r>
              <a:rPr lang="en-CA" sz="1600" dirty="0"/>
              <a:t> algorithm to sort an array of </a:t>
            </a:r>
            <a:r>
              <a:rPr lang="en-CA" sz="1600" b="1" dirty="0"/>
              <a:t>100 integers</a:t>
            </a:r>
            <a:r>
              <a:rPr lang="en-CA" sz="1600" dirty="0"/>
              <a:t> in </a:t>
            </a:r>
            <a:r>
              <a:rPr lang="en-CA" sz="1600" b="1" dirty="0"/>
              <a:t>ascending order</a:t>
            </a:r>
            <a:r>
              <a:rPr lang="en-CA" sz="1600" dirty="0"/>
              <a:t>. Include comments explaining each step and analyze the </a:t>
            </a:r>
            <a:r>
              <a:rPr lang="en-CA" sz="1600" b="1" dirty="0"/>
              <a:t>time complexity</a:t>
            </a:r>
            <a:r>
              <a:rPr lang="en-CA" sz="1600" dirty="0"/>
              <a:t>.</a:t>
            </a:r>
          </a:p>
          <a:p>
            <a:r>
              <a:rPr lang="en-CA" sz="1600" b="1" dirty="0"/>
              <a:t>Why It Is Better</a:t>
            </a:r>
            <a:endParaRPr lang="en-CA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1600" dirty="0"/>
              <a:t>Specifies the programming language.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1600" dirty="0"/>
              <a:t>Specifies the algorithm.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1600" dirty="0"/>
              <a:t>Specifies the input.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1600" dirty="0"/>
              <a:t>Specifies the output format.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1600" dirty="0"/>
              <a:t>Requests an explanation.</a:t>
            </a:r>
          </a:p>
        </p:txBody>
      </p:sp>
    </p:spTree>
    <p:extLst>
      <p:ext uri="{BB962C8B-B14F-4D97-AF65-F5344CB8AC3E}">
        <p14:creationId xmlns:p14="http://schemas.microsoft.com/office/powerpoint/2010/main" val="1852914064"/>
      </p:ext>
    </p:extLst>
  </p:cSld>
  <p:clrMapOvr>
    <a:masterClrMapping/>
  </p:clrMapOvr>
</p:sld>
</file>

<file path=ppt/theme/theme1.xml><?xml version="1.0" encoding="utf-8"?>
<a:theme xmlns:a="http://schemas.openxmlformats.org/drawingml/2006/main" name="Profile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dirty="0" smtClean="0"/>
        </a:defPPr>
      </a:lstStyle>
    </a:tx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101870</TotalTime>
  <Words>1706</Words>
  <Application>Microsoft Office PowerPoint</Application>
  <PresentationFormat>On-screen Show (4:3)</PresentationFormat>
  <Paragraphs>306</Paragraphs>
  <Slides>38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SimSun</vt:lpstr>
      <vt:lpstr>Arial</vt:lpstr>
      <vt:lpstr>Questrial</vt:lpstr>
      <vt:lpstr>Times New Roman</vt:lpstr>
      <vt:lpstr>Verdana</vt:lpstr>
      <vt:lpstr>Wingdings</vt:lpstr>
      <vt:lpstr>Profile</vt:lpstr>
      <vt:lpstr>COSC 1367: Introduction to Problem Solving using Generative AI</vt:lpstr>
      <vt:lpstr>What is Prompt Engineering?</vt:lpstr>
      <vt:lpstr>Why It Matters</vt:lpstr>
      <vt:lpstr>Generative AI Overview</vt:lpstr>
      <vt:lpstr>Basic Prompt Structure</vt:lpstr>
      <vt:lpstr>Simple Prompt Example</vt:lpstr>
      <vt:lpstr>Bad Prompts</vt:lpstr>
      <vt:lpstr>Clarity in Prompts</vt:lpstr>
      <vt:lpstr>Example: Programming</vt:lpstr>
      <vt:lpstr>Role-Based Prompting</vt:lpstr>
      <vt:lpstr>Contextual Prompting</vt:lpstr>
      <vt:lpstr>Step-by-Step Prompts</vt:lpstr>
      <vt:lpstr>Few-Shot Learning</vt:lpstr>
      <vt:lpstr>Zero-Shot Prompting</vt:lpstr>
      <vt:lpstr>Output Formatting</vt:lpstr>
      <vt:lpstr>Constraints</vt:lpstr>
      <vt:lpstr>Iterative Prompting</vt:lpstr>
      <vt:lpstr>Prompt Templates</vt:lpstr>
      <vt:lpstr>Error Handling</vt:lpstr>
      <vt:lpstr>Prompt for Coding</vt:lpstr>
      <vt:lpstr>Prompt for Writing</vt:lpstr>
      <vt:lpstr>Prompt for Analysis</vt:lpstr>
      <vt:lpstr>Hallucination Issue</vt:lpstr>
      <vt:lpstr>Prompt Safety</vt:lpstr>
      <vt:lpstr>Evaluation of Outputs</vt:lpstr>
      <vt:lpstr>Advanced Techniques</vt:lpstr>
      <vt:lpstr>Prompt Chaining</vt:lpstr>
      <vt:lpstr>Case Study</vt:lpstr>
      <vt:lpstr>Prompting for Different Modalities</vt:lpstr>
      <vt:lpstr>Common Mistakes &amp; How to Avoid Them</vt:lpstr>
      <vt:lpstr>Best Practices</vt:lpstr>
      <vt:lpstr>Special Prompts</vt:lpstr>
      <vt:lpstr>Prompts to better outputs </vt:lpstr>
      <vt:lpstr>Prompts to study</vt:lpstr>
      <vt:lpstr>Limitations of Prompt Engineering</vt:lpstr>
      <vt:lpstr>The Future of Prompt Engineering</vt:lpstr>
      <vt:lpstr>Summary</vt:lpstr>
      <vt:lpstr>Question?  haibinz@ieee.org haibinz@nipissingu.ca   </vt:lpstr>
    </vt:vector>
  </TitlesOfParts>
  <Company>Nipissing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SOME ISSUES OF ROLE-BASED COLLABORATION</dc:title>
  <dc:creator>IBM_GL</dc:creator>
  <cp:lastModifiedBy>Haibin Zhu</cp:lastModifiedBy>
  <cp:revision>724</cp:revision>
  <cp:lastPrinted>2018-12-13T23:49:25Z</cp:lastPrinted>
  <dcterms:created xsi:type="dcterms:W3CDTF">2003-04-15T18:55:16Z</dcterms:created>
  <dcterms:modified xsi:type="dcterms:W3CDTF">2026-08-07T22:20:57Z</dcterms:modified>
</cp:coreProperties>
</file>