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1"/>
  </p:notesMasterIdLst>
  <p:handoutMasterIdLst>
    <p:handoutMasterId r:id="rId42"/>
  </p:handoutMasterIdLst>
  <p:sldIdLst>
    <p:sldId id="336" r:id="rId2"/>
    <p:sldId id="299" r:id="rId3"/>
    <p:sldId id="337" r:id="rId4"/>
    <p:sldId id="340" r:id="rId5"/>
    <p:sldId id="341" r:id="rId6"/>
    <p:sldId id="342" r:id="rId7"/>
    <p:sldId id="343" r:id="rId8"/>
    <p:sldId id="346" r:id="rId9"/>
    <p:sldId id="339" r:id="rId10"/>
    <p:sldId id="347" r:id="rId11"/>
    <p:sldId id="348" r:id="rId12"/>
    <p:sldId id="349" r:id="rId13"/>
    <p:sldId id="350" r:id="rId14"/>
    <p:sldId id="351" r:id="rId15"/>
    <p:sldId id="352" r:id="rId16"/>
    <p:sldId id="338" r:id="rId17"/>
    <p:sldId id="353" r:id="rId18"/>
    <p:sldId id="354" r:id="rId19"/>
    <p:sldId id="355" r:id="rId20"/>
    <p:sldId id="356" r:id="rId21"/>
    <p:sldId id="357" r:id="rId22"/>
    <p:sldId id="344" r:id="rId23"/>
    <p:sldId id="345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295" r:id="rId40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54BE10-7D2F-4506-A850-DF678A49D821}" v="306" dt="2026-08-07T20:19:05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custSel modSld">
      <pc:chgData name="Haibin Zhu" userId="a2e261bc-1ab1-42c6-b163-ce9dc802355f" providerId="ADAL" clId="{66F68600-41EA-4988-B563-A79818BBC8A2}" dt="2026-08-07T22:21:08.537" v="331" actId="1076"/>
      <pc:docMkLst>
        <pc:docMk/>
      </pc:docMkLst>
      <pc:sldChg chg="modSp">
        <pc:chgData name="Haibin Zhu" userId="a2e261bc-1ab1-42c6-b163-ce9dc802355f" providerId="ADAL" clId="{66F68600-41EA-4988-B563-A79818BBC8A2}" dt="2026-08-06T20:43:09.255" v="8" actId="1076"/>
        <pc:sldMkLst>
          <pc:docMk/>
          <pc:sldMk cId="0" sldId="299"/>
        </pc:sldMkLst>
        <pc:spChg chg="mod">
          <ac:chgData name="Haibin Zhu" userId="a2e261bc-1ab1-42c6-b163-ce9dc802355f" providerId="ADAL" clId="{66F68600-41EA-4988-B563-A79818BBC8A2}" dt="2026-08-06T20:42:35.956" v="5"/>
          <ac:spMkLst>
            <pc:docMk/>
            <pc:sldMk cId="0" sldId="299"/>
            <ac:spMk id="409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06T20:43:09.255" v="8" actId="1076"/>
          <ac:spMkLst>
            <pc:docMk/>
            <pc:sldMk cId="0" sldId="299"/>
            <ac:spMk id="4100" creationId="{00000000-0000-0000-0000-000000000000}"/>
          </ac:spMkLst>
        </pc:spChg>
      </pc:sldChg>
      <pc:sldChg chg="addSp modSp mod">
        <pc:chgData name="Haibin Zhu" userId="a2e261bc-1ab1-42c6-b163-ce9dc802355f" providerId="ADAL" clId="{66F68600-41EA-4988-B563-A79818BBC8A2}" dt="2026-08-07T22:21:08.537" v="331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1:08.537" v="331" actId="1076"/>
          <ac:spMkLst>
            <pc:docMk/>
            <pc:sldMk cId="0" sldId="336"/>
            <ac:spMk id="3" creationId="{C5D6F49A-CE6B-5722-244A-F42E82494F2B}"/>
          </ac:spMkLst>
        </pc:spChg>
        <pc:spChg chg="mod">
          <ac:chgData name="Haibin Zhu" userId="a2e261bc-1ab1-42c6-b163-ce9dc802355f" providerId="ADAL" clId="{66F68600-41EA-4988-B563-A79818BBC8A2}" dt="2026-08-07T21:26:35.197" v="329" actId="20577"/>
          <ac:spMkLst>
            <pc:docMk/>
            <pc:sldMk cId="0" sldId="336"/>
            <ac:spMk id="3076" creationId="{00000000-0000-0000-0000-000000000000}"/>
          </ac:spMkLst>
        </pc:spChg>
      </pc:sldChg>
      <pc:sldChg chg="modSp">
        <pc:chgData name="Haibin Zhu" userId="a2e261bc-1ab1-42c6-b163-ce9dc802355f" providerId="ADAL" clId="{66F68600-41EA-4988-B563-A79818BBC8A2}" dt="2026-08-06T20:43:59.447" v="12" actId="14100"/>
        <pc:sldMkLst>
          <pc:docMk/>
          <pc:sldMk cId="4284338054" sldId="337"/>
        </pc:sldMkLst>
        <pc:spChg chg="mod">
          <ac:chgData name="Haibin Zhu" userId="a2e261bc-1ab1-42c6-b163-ce9dc802355f" providerId="ADAL" clId="{66F68600-41EA-4988-B563-A79818BBC8A2}" dt="2026-08-06T20:43:59.447" v="12" actId="14100"/>
          <ac:spMkLst>
            <pc:docMk/>
            <pc:sldMk cId="4284338054" sldId="337"/>
            <ac:spMk id="3" creationId="{5676C217-A44F-26F7-ABF4-437A8C5E5ED4}"/>
          </ac:spMkLst>
        </pc:spChg>
      </pc:sldChg>
      <pc:sldChg chg="modSp">
        <pc:chgData name="Haibin Zhu" userId="a2e261bc-1ab1-42c6-b163-ce9dc802355f" providerId="ADAL" clId="{66F68600-41EA-4988-B563-A79818BBC8A2}" dt="2026-08-06T21:35:21.753" v="100" actId="14100"/>
        <pc:sldMkLst>
          <pc:docMk/>
          <pc:sldMk cId="3548220567" sldId="338"/>
        </pc:sldMkLst>
        <pc:spChg chg="mod">
          <ac:chgData name="Haibin Zhu" userId="a2e261bc-1ab1-42c6-b163-ce9dc802355f" providerId="ADAL" clId="{66F68600-41EA-4988-B563-A79818BBC8A2}" dt="2026-08-06T21:35:21.753" v="100" actId="14100"/>
          <ac:spMkLst>
            <pc:docMk/>
            <pc:sldMk cId="3548220567" sldId="338"/>
            <ac:spMk id="2" creationId="{C5961EBF-E2ED-8F8E-1551-0486A7E691EB}"/>
          </ac:spMkLst>
        </pc:spChg>
        <pc:spChg chg="mod">
          <ac:chgData name="Haibin Zhu" userId="a2e261bc-1ab1-42c6-b163-ce9dc802355f" providerId="ADAL" clId="{66F68600-41EA-4988-B563-A79818BBC8A2}" dt="2026-08-06T21:17:30.998" v="87" actId="14100"/>
          <ac:spMkLst>
            <pc:docMk/>
            <pc:sldMk cId="3548220567" sldId="338"/>
            <ac:spMk id="3" creationId="{544C578E-1966-B652-A606-039BA222F1ED}"/>
          </ac:spMkLst>
        </pc:spChg>
      </pc:sldChg>
      <pc:sldChg chg="modSp">
        <pc:chgData name="Haibin Zhu" userId="a2e261bc-1ab1-42c6-b163-ce9dc802355f" providerId="ADAL" clId="{66F68600-41EA-4988-B563-A79818BBC8A2}" dt="2026-08-06T20:55:32.993" v="43" actId="14100"/>
        <pc:sldMkLst>
          <pc:docMk/>
          <pc:sldMk cId="3870977709" sldId="339"/>
        </pc:sldMkLst>
        <pc:spChg chg="mod">
          <ac:chgData name="Haibin Zhu" userId="a2e261bc-1ab1-42c6-b163-ce9dc802355f" providerId="ADAL" clId="{66F68600-41EA-4988-B563-A79818BBC8A2}" dt="2026-08-06T20:54:20.365" v="38"/>
          <ac:spMkLst>
            <pc:docMk/>
            <pc:sldMk cId="3870977709" sldId="339"/>
            <ac:spMk id="2" creationId="{EB442DAA-F755-179F-C741-DFF14F39A5E8}"/>
          </ac:spMkLst>
        </pc:spChg>
        <pc:spChg chg="mod">
          <ac:chgData name="Haibin Zhu" userId="a2e261bc-1ab1-42c6-b163-ce9dc802355f" providerId="ADAL" clId="{66F68600-41EA-4988-B563-A79818BBC8A2}" dt="2026-08-06T20:55:32.993" v="43" actId="14100"/>
          <ac:spMkLst>
            <pc:docMk/>
            <pc:sldMk cId="3870977709" sldId="339"/>
            <ac:spMk id="3" creationId="{56F922F6-ED6E-130C-2B6E-16C47CCD27AD}"/>
          </ac:spMkLst>
        </pc:spChg>
      </pc:sldChg>
      <pc:sldChg chg="addSp delSp modSp">
        <pc:chgData name="Haibin Zhu" userId="a2e261bc-1ab1-42c6-b163-ce9dc802355f" providerId="ADAL" clId="{66F68600-41EA-4988-B563-A79818BBC8A2}" dt="2026-08-06T20:47:20.719" v="22" actId="14100"/>
        <pc:sldMkLst>
          <pc:docMk/>
          <pc:sldMk cId="892709107" sldId="340"/>
        </pc:sldMkLst>
        <pc:spChg chg="del">
          <ac:chgData name="Haibin Zhu" userId="a2e261bc-1ab1-42c6-b163-ce9dc802355f" providerId="ADAL" clId="{66F68600-41EA-4988-B563-A79818BBC8A2}" dt="2026-08-06T20:44:44.366" v="13" actId="478"/>
          <ac:spMkLst>
            <pc:docMk/>
            <pc:sldMk cId="892709107" sldId="340"/>
            <ac:spMk id="3" creationId="{0010FE12-161D-1DC5-77E0-B2DF00FD0AB2}"/>
          </ac:spMkLst>
        </pc:spChg>
        <pc:spChg chg="add del mod">
          <ac:chgData name="Haibin Zhu" userId="a2e261bc-1ab1-42c6-b163-ce9dc802355f" providerId="ADAL" clId="{66F68600-41EA-4988-B563-A79818BBC8A2}" dt="2026-08-06T20:47:20.719" v="22" actId="14100"/>
          <ac:spMkLst>
            <pc:docMk/>
            <pc:sldMk cId="892709107" sldId="340"/>
            <ac:spMk id="5" creationId="{F2646C25-EFCD-D300-A4AC-4B85272686F3}"/>
          </ac:spMkLst>
        </pc:spChg>
      </pc:sldChg>
      <pc:sldChg chg="addSp delSp modSp">
        <pc:chgData name="Haibin Zhu" userId="a2e261bc-1ab1-42c6-b163-ce9dc802355f" providerId="ADAL" clId="{66F68600-41EA-4988-B563-A79818BBC8A2}" dt="2026-08-06T20:48:02.283" v="25" actId="478"/>
        <pc:sldMkLst>
          <pc:docMk/>
          <pc:sldMk cId="2768242635" sldId="341"/>
        </pc:sldMkLst>
        <pc:spChg chg="mod">
          <ac:chgData name="Haibin Zhu" userId="a2e261bc-1ab1-42c6-b163-ce9dc802355f" providerId="ADAL" clId="{66F68600-41EA-4988-B563-A79818BBC8A2}" dt="2026-08-06T20:47:40.708" v="23"/>
          <ac:spMkLst>
            <pc:docMk/>
            <pc:sldMk cId="2768242635" sldId="341"/>
            <ac:spMk id="2" creationId="{719174DC-8120-3101-2E56-B263A81DD585}"/>
          </ac:spMkLst>
        </pc:spChg>
        <pc:spChg chg="del">
          <ac:chgData name="Haibin Zhu" userId="a2e261bc-1ab1-42c6-b163-ce9dc802355f" providerId="ADAL" clId="{66F68600-41EA-4988-B563-A79818BBC8A2}" dt="2026-08-06T20:47:48.843" v="24" actId="478"/>
          <ac:spMkLst>
            <pc:docMk/>
            <pc:sldMk cId="2768242635" sldId="341"/>
            <ac:spMk id="3" creationId="{75820D0F-88A2-831A-D39A-B394D23D250F}"/>
          </ac:spMkLst>
        </pc:spChg>
        <pc:spChg chg="add del mod">
          <ac:chgData name="Haibin Zhu" userId="a2e261bc-1ab1-42c6-b163-ce9dc802355f" providerId="ADAL" clId="{66F68600-41EA-4988-B563-A79818BBC8A2}" dt="2026-08-06T20:48:02.283" v="25" actId="478"/>
          <ac:spMkLst>
            <pc:docMk/>
            <pc:sldMk cId="2768242635" sldId="341"/>
            <ac:spMk id="5" creationId="{59703C4C-C7E0-E746-0698-6054818F14BC}"/>
          </ac:spMkLst>
        </pc:spChg>
      </pc:sldChg>
      <pc:sldChg chg="modSp">
        <pc:chgData name="Haibin Zhu" userId="a2e261bc-1ab1-42c6-b163-ce9dc802355f" providerId="ADAL" clId="{66F68600-41EA-4988-B563-A79818BBC8A2}" dt="2026-08-06T20:50:21.845" v="30"/>
        <pc:sldMkLst>
          <pc:docMk/>
          <pc:sldMk cId="3015834221" sldId="342"/>
        </pc:sldMkLst>
        <pc:spChg chg="mod">
          <ac:chgData name="Haibin Zhu" userId="a2e261bc-1ab1-42c6-b163-ce9dc802355f" providerId="ADAL" clId="{66F68600-41EA-4988-B563-A79818BBC8A2}" dt="2026-08-06T20:49:29.339" v="26"/>
          <ac:spMkLst>
            <pc:docMk/>
            <pc:sldMk cId="3015834221" sldId="342"/>
            <ac:spMk id="2" creationId="{0C7F3DC8-8E0F-D121-8E16-9CDF0B1FD54F}"/>
          </ac:spMkLst>
        </pc:spChg>
        <pc:spChg chg="mod">
          <ac:chgData name="Haibin Zhu" userId="a2e261bc-1ab1-42c6-b163-ce9dc802355f" providerId="ADAL" clId="{66F68600-41EA-4988-B563-A79818BBC8A2}" dt="2026-08-06T20:50:21.845" v="30"/>
          <ac:spMkLst>
            <pc:docMk/>
            <pc:sldMk cId="3015834221" sldId="342"/>
            <ac:spMk id="3" creationId="{108E8B79-635A-35C2-E5A9-6E7E63F55504}"/>
          </ac:spMkLst>
        </pc:spChg>
      </pc:sldChg>
      <pc:sldChg chg="addSp delSp modSp">
        <pc:chgData name="Haibin Zhu" userId="a2e261bc-1ab1-42c6-b163-ce9dc802355f" providerId="ADAL" clId="{66F68600-41EA-4988-B563-A79818BBC8A2}" dt="2026-08-06T20:51:21.671" v="34" actId="1076"/>
        <pc:sldMkLst>
          <pc:docMk/>
          <pc:sldMk cId="2554840811" sldId="343"/>
        </pc:sldMkLst>
        <pc:spChg chg="del">
          <ac:chgData name="Haibin Zhu" userId="a2e261bc-1ab1-42c6-b163-ce9dc802355f" providerId="ADAL" clId="{66F68600-41EA-4988-B563-A79818BBC8A2}" dt="2026-08-06T20:51:07.542" v="31" actId="478"/>
          <ac:spMkLst>
            <pc:docMk/>
            <pc:sldMk cId="2554840811" sldId="343"/>
            <ac:spMk id="3" creationId="{6A8EBAE8-7FD4-06F0-2EF5-971C33074167}"/>
          </ac:spMkLst>
        </pc:spChg>
        <pc:spChg chg="add mod">
          <ac:chgData name="Haibin Zhu" userId="a2e261bc-1ab1-42c6-b163-ce9dc802355f" providerId="ADAL" clId="{66F68600-41EA-4988-B563-A79818BBC8A2}" dt="2026-08-06T20:51:21.671" v="34" actId="1076"/>
          <ac:spMkLst>
            <pc:docMk/>
            <pc:sldMk cId="2554840811" sldId="343"/>
            <ac:spMk id="5" creationId="{E4FC7F38-7F7E-BA50-1450-1B4A0E107087}"/>
          </ac:spMkLst>
        </pc:spChg>
      </pc:sldChg>
      <pc:sldChg chg="modSp">
        <pc:chgData name="Haibin Zhu" userId="a2e261bc-1ab1-42c6-b163-ce9dc802355f" providerId="ADAL" clId="{66F68600-41EA-4988-B563-A79818BBC8A2}" dt="2026-08-06T22:12:16.307" v="166"/>
        <pc:sldMkLst>
          <pc:docMk/>
          <pc:sldMk cId="3874183140" sldId="344"/>
        </pc:sldMkLst>
        <pc:spChg chg="mod">
          <ac:chgData name="Haibin Zhu" userId="a2e261bc-1ab1-42c6-b163-ce9dc802355f" providerId="ADAL" clId="{66F68600-41EA-4988-B563-A79818BBC8A2}" dt="2026-08-06T22:10:15.649" v="155"/>
          <ac:spMkLst>
            <pc:docMk/>
            <pc:sldMk cId="3874183140" sldId="344"/>
            <ac:spMk id="2" creationId="{DD43F406-222B-6D9F-091B-351AD50D6C54}"/>
          </ac:spMkLst>
        </pc:spChg>
        <pc:spChg chg="mod">
          <ac:chgData name="Haibin Zhu" userId="a2e261bc-1ab1-42c6-b163-ce9dc802355f" providerId="ADAL" clId="{66F68600-41EA-4988-B563-A79818BBC8A2}" dt="2026-08-06T22:12:16.307" v="166"/>
          <ac:spMkLst>
            <pc:docMk/>
            <pc:sldMk cId="3874183140" sldId="344"/>
            <ac:spMk id="6" creationId="{34351820-EBE4-AA03-0C0F-3C662C31D9B4}"/>
          </ac:spMkLst>
        </pc:spChg>
      </pc:sldChg>
      <pc:sldChg chg="addSp modSp">
        <pc:chgData name="Haibin Zhu" userId="a2e261bc-1ab1-42c6-b163-ce9dc802355f" providerId="ADAL" clId="{66F68600-41EA-4988-B563-A79818BBC8A2}" dt="2026-08-06T22:14:46.234" v="175" actId="403"/>
        <pc:sldMkLst>
          <pc:docMk/>
          <pc:sldMk cId="3278109394" sldId="345"/>
        </pc:sldMkLst>
        <pc:spChg chg="mod">
          <ac:chgData name="Haibin Zhu" userId="a2e261bc-1ab1-42c6-b163-ce9dc802355f" providerId="ADAL" clId="{66F68600-41EA-4988-B563-A79818BBC8A2}" dt="2026-08-06T22:12:36.123" v="167"/>
          <ac:spMkLst>
            <pc:docMk/>
            <pc:sldMk cId="3278109394" sldId="345"/>
            <ac:spMk id="2" creationId="{3546291D-E34A-1DD0-535C-8066EE5959DE}"/>
          </ac:spMkLst>
        </pc:spChg>
        <pc:spChg chg="mod">
          <ac:chgData name="Haibin Zhu" userId="a2e261bc-1ab1-42c6-b163-ce9dc802355f" providerId="ADAL" clId="{66F68600-41EA-4988-B563-A79818BBC8A2}" dt="2026-08-06T22:14:46.234" v="175" actId="403"/>
          <ac:spMkLst>
            <pc:docMk/>
            <pc:sldMk cId="3278109394" sldId="345"/>
            <ac:spMk id="6" creationId="{D4908260-A403-A38B-55EB-3A97DE647706}"/>
          </ac:spMkLst>
        </pc:spChg>
        <pc:graphicFrameChg chg="add mod">
          <ac:chgData name="Haibin Zhu" userId="a2e261bc-1ab1-42c6-b163-ce9dc802355f" providerId="ADAL" clId="{66F68600-41EA-4988-B563-A79818BBC8A2}" dt="2026-08-06T22:13:37.303" v="174"/>
          <ac:graphicFrameMkLst>
            <pc:docMk/>
            <pc:sldMk cId="3278109394" sldId="345"/>
            <ac:graphicFrameMk id="7" creationId="{58E9E93A-511F-52E4-CE14-53B5C5FCE65F}"/>
          </ac:graphicFrameMkLst>
        </pc:graphicFrameChg>
      </pc:sldChg>
      <pc:sldChg chg="addSp delSp modSp">
        <pc:chgData name="Haibin Zhu" userId="a2e261bc-1ab1-42c6-b163-ce9dc802355f" providerId="ADAL" clId="{66F68600-41EA-4988-B563-A79818BBC8A2}" dt="2026-08-06T20:52:41.942" v="37" actId="478"/>
        <pc:sldMkLst>
          <pc:docMk/>
          <pc:sldMk cId="3432677823" sldId="346"/>
        </pc:sldMkLst>
        <pc:spChg chg="mod">
          <ac:chgData name="Haibin Zhu" userId="a2e261bc-1ab1-42c6-b163-ce9dc802355f" providerId="ADAL" clId="{66F68600-41EA-4988-B563-A79818BBC8A2}" dt="2026-08-06T20:52:05.501" v="35"/>
          <ac:spMkLst>
            <pc:docMk/>
            <pc:sldMk cId="3432677823" sldId="346"/>
            <ac:spMk id="2" creationId="{2EE099A4-FEA2-409E-5D9E-0BD77C816CE2}"/>
          </ac:spMkLst>
        </pc:spChg>
        <pc:spChg chg="del">
          <ac:chgData name="Haibin Zhu" userId="a2e261bc-1ab1-42c6-b163-ce9dc802355f" providerId="ADAL" clId="{66F68600-41EA-4988-B563-A79818BBC8A2}" dt="2026-08-06T20:52:40.449" v="36" actId="478"/>
          <ac:spMkLst>
            <pc:docMk/>
            <pc:sldMk cId="3432677823" sldId="346"/>
            <ac:spMk id="3" creationId="{DBB6E008-38FD-FF08-D8D6-83EF2BC4F3AC}"/>
          </ac:spMkLst>
        </pc:spChg>
        <pc:spChg chg="add del mod">
          <ac:chgData name="Haibin Zhu" userId="a2e261bc-1ab1-42c6-b163-ce9dc802355f" providerId="ADAL" clId="{66F68600-41EA-4988-B563-A79818BBC8A2}" dt="2026-08-06T20:52:41.942" v="37" actId="478"/>
          <ac:spMkLst>
            <pc:docMk/>
            <pc:sldMk cId="3432677823" sldId="346"/>
            <ac:spMk id="5" creationId="{696DA3DB-593A-EE1C-F08A-BC3777AB1C63}"/>
          </ac:spMkLst>
        </pc:spChg>
      </pc:sldChg>
      <pc:sldChg chg="addSp delSp modSp modAnim">
        <pc:chgData name="Haibin Zhu" userId="a2e261bc-1ab1-42c6-b163-ce9dc802355f" providerId="ADAL" clId="{66F68600-41EA-4988-B563-A79818BBC8A2}" dt="2026-08-07T20:12:10.249" v="294" actId="404"/>
        <pc:sldMkLst>
          <pc:docMk/>
          <pc:sldMk cId="1201088731" sldId="347"/>
        </pc:sldMkLst>
        <pc:spChg chg="mod">
          <ac:chgData name="Haibin Zhu" userId="a2e261bc-1ab1-42c6-b163-ce9dc802355f" providerId="ADAL" clId="{66F68600-41EA-4988-B563-A79818BBC8A2}" dt="2026-08-07T20:12:10.249" v="294" actId="404"/>
          <ac:spMkLst>
            <pc:docMk/>
            <pc:sldMk cId="1201088731" sldId="347"/>
            <ac:spMk id="2" creationId="{16C453BC-175A-8844-A66C-6F01BE6BD8C3}"/>
          </ac:spMkLst>
        </pc:spChg>
        <pc:spChg chg="del">
          <ac:chgData name="Haibin Zhu" userId="a2e261bc-1ab1-42c6-b163-ce9dc802355f" providerId="ADAL" clId="{66F68600-41EA-4988-B563-A79818BBC8A2}" dt="2026-08-06T20:56:36.672" v="46" actId="478"/>
          <ac:spMkLst>
            <pc:docMk/>
            <pc:sldMk cId="1201088731" sldId="347"/>
            <ac:spMk id="3" creationId="{23F86981-334D-1B3B-BC9D-A9BC5A7CD4A1}"/>
          </ac:spMkLst>
        </pc:spChg>
        <pc:spChg chg="add del mod">
          <ac:chgData name="Haibin Zhu" userId="a2e261bc-1ab1-42c6-b163-ce9dc802355f" providerId="ADAL" clId="{66F68600-41EA-4988-B563-A79818BBC8A2}" dt="2026-08-06T20:57:30.626" v="49" actId="478"/>
          <ac:spMkLst>
            <pc:docMk/>
            <pc:sldMk cId="1201088731" sldId="347"/>
            <ac:spMk id="6" creationId="{D89FF397-ABB8-6DD3-D13F-90903EC3E0FE}"/>
          </ac:spMkLst>
        </pc:spChg>
        <pc:graphicFrameChg chg="add mod">
          <ac:chgData name="Haibin Zhu" userId="a2e261bc-1ab1-42c6-b163-ce9dc802355f" providerId="ADAL" clId="{66F68600-41EA-4988-B563-A79818BBC8A2}" dt="2026-08-06T20:56:32.609" v="45"/>
          <ac:graphicFrameMkLst>
            <pc:docMk/>
            <pc:sldMk cId="1201088731" sldId="347"/>
            <ac:graphicFrameMk id="5" creationId="{588BA687-3DBA-26DD-B717-32B8D857133A}"/>
          </ac:graphicFrameMkLst>
        </pc:graphicFrameChg>
        <pc:graphicFrameChg chg="add mod">
          <ac:chgData name="Haibin Zhu" userId="a2e261bc-1ab1-42c6-b163-ce9dc802355f" providerId="ADAL" clId="{66F68600-41EA-4988-B563-A79818BBC8A2}" dt="2026-08-06T20:57:55.744" v="50"/>
          <ac:graphicFrameMkLst>
            <pc:docMk/>
            <pc:sldMk cId="1201088731" sldId="347"/>
            <ac:graphicFrameMk id="9" creationId="{36E562F3-4230-0D03-5D8E-26DD8F3AC7DC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07T20:13:02.241" v="298" actId="1076"/>
        <pc:sldMkLst>
          <pc:docMk/>
          <pc:sldMk cId="2865998478" sldId="348"/>
        </pc:sldMkLst>
        <pc:spChg chg="mod">
          <ac:chgData name="Haibin Zhu" userId="a2e261bc-1ab1-42c6-b163-ce9dc802355f" providerId="ADAL" clId="{66F68600-41EA-4988-B563-A79818BBC8A2}" dt="2026-08-07T20:12:50.368" v="296" actId="404"/>
          <ac:spMkLst>
            <pc:docMk/>
            <pc:sldMk cId="2865998478" sldId="348"/>
            <ac:spMk id="2" creationId="{C220E1EE-5A18-0AE3-D146-A23125EF2B69}"/>
          </ac:spMkLst>
        </pc:spChg>
        <pc:spChg chg="mod">
          <ac:chgData name="Haibin Zhu" userId="a2e261bc-1ab1-42c6-b163-ce9dc802355f" providerId="ADAL" clId="{66F68600-41EA-4988-B563-A79818BBC8A2}" dt="2026-08-07T20:13:02.241" v="298" actId="1076"/>
          <ac:spMkLst>
            <pc:docMk/>
            <pc:sldMk cId="2865998478" sldId="348"/>
            <ac:spMk id="3" creationId="{5E1A468B-7645-A6AF-A818-8A9B5ACCB08D}"/>
          </ac:spMkLst>
        </pc:spChg>
      </pc:sldChg>
      <pc:sldChg chg="addSp delSp modSp mod">
        <pc:chgData name="Haibin Zhu" userId="a2e261bc-1ab1-42c6-b163-ce9dc802355f" providerId="ADAL" clId="{66F68600-41EA-4988-B563-A79818BBC8A2}" dt="2026-08-07T20:25:58.767" v="327" actId="20577"/>
        <pc:sldMkLst>
          <pc:docMk/>
          <pc:sldMk cId="2488266049" sldId="349"/>
        </pc:sldMkLst>
        <pc:spChg chg="mod">
          <ac:chgData name="Haibin Zhu" userId="a2e261bc-1ab1-42c6-b163-ce9dc802355f" providerId="ADAL" clId="{66F68600-41EA-4988-B563-A79818BBC8A2}" dt="2026-08-07T20:16:33.267" v="306" actId="14100"/>
          <ac:spMkLst>
            <pc:docMk/>
            <pc:sldMk cId="2488266049" sldId="349"/>
            <ac:spMk id="2" creationId="{B57CDDF2-D661-43A2-9381-DCA449B42073}"/>
          </ac:spMkLst>
        </pc:spChg>
        <pc:spChg chg="mod">
          <ac:chgData name="Haibin Zhu" userId="a2e261bc-1ab1-42c6-b163-ce9dc802355f" providerId="ADAL" clId="{66F68600-41EA-4988-B563-A79818BBC8A2}" dt="2026-08-07T20:25:58.767" v="327" actId="20577"/>
          <ac:spMkLst>
            <pc:docMk/>
            <pc:sldMk cId="2488266049" sldId="349"/>
            <ac:spMk id="3" creationId="{C5E153DF-F611-AA91-CCCF-7930E961B57A}"/>
          </ac:spMkLst>
        </pc:spChg>
        <pc:picChg chg="add mod">
          <ac:chgData name="Haibin Zhu" userId="a2e261bc-1ab1-42c6-b163-ce9dc802355f" providerId="ADAL" clId="{66F68600-41EA-4988-B563-A79818BBC8A2}" dt="2026-08-07T20:16:48.081" v="310" actId="14100"/>
          <ac:picMkLst>
            <pc:docMk/>
            <pc:sldMk cId="2488266049" sldId="349"/>
            <ac:picMk id="5" creationId="{BC2173BD-D571-82A3-BB45-F56B34FB9147}"/>
          </ac:picMkLst>
        </pc:picChg>
        <pc:picChg chg="add del mod">
          <ac:chgData name="Haibin Zhu" userId="a2e261bc-1ab1-42c6-b163-ce9dc802355f" providerId="ADAL" clId="{66F68600-41EA-4988-B563-A79818BBC8A2}" dt="2026-08-07T20:24:12.238" v="321" actId="478"/>
          <ac:picMkLst>
            <pc:docMk/>
            <pc:sldMk cId="2488266049" sldId="349"/>
            <ac:picMk id="6" creationId="{F21B8B1A-C2C6-A021-F0D9-B4EADEE6CDB8}"/>
          </ac:picMkLst>
        </pc:picChg>
        <pc:picChg chg="add mod">
          <ac:chgData name="Haibin Zhu" userId="a2e261bc-1ab1-42c6-b163-ce9dc802355f" providerId="ADAL" clId="{66F68600-41EA-4988-B563-A79818BBC8A2}" dt="2026-08-07T20:25:41.183" v="325" actId="14100"/>
          <ac:picMkLst>
            <pc:docMk/>
            <pc:sldMk cId="2488266049" sldId="349"/>
            <ac:picMk id="8" creationId="{D5049322-C3D4-533F-8FB7-8D7CF684A359}"/>
          </ac:picMkLst>
        </pc:picChg>
      </pc:sldChg>
      <pc:sldChg chg="modSp">
        <pc:chgData name="Haibin Zhu" userId="a2e261bc-1ab1-42c6-b163-ce9dc802355f" providerId="ADAL" clId="{66F68600-41EA-4988-B563-A79818BBC8A2}" dt="2026-08-06T21:10:51.125" v="70" actId="403"/>
        <pc:sldMkLst>
          <pc:docMk/>
          <pc:sldMk cId="840452819" sldId="350"/>
        </pc:sldMkLst>
        <pc:spChg chg="mod">
          <ac:chgData name="Haibin Zhu" userId="a2e261bc-1ab1-42c6-b163-ce9dc802355f" providerId="ADAL" clId="{66F68600-41EA-4988-B563-A79818BBC8A2}" dt="2026-08-06T21:02:57.236" v="62"/>
          <ac:spMkLst>
            <pc:docMk/>
            <pc:sldMk cId="840452819" sldId="350"/>
            <ac:spMk id="2" creationId="{A13E5E30-3CD0-1B8A-E6A2-3513F8ED2ACE}"/>
          </ac:spMkLst>
        </pc:spChg>
        <pc:spChg chg="mod">
          <ac:chgData name="Haibin Zhu" userId="a2e261bc-1ab1-42c6-b163-ce9dc802355f" providerId="ADAL" clId="{66F68600-41EA-4988-B563-A79818BBC8A2}" dt="2026-08-06T21:10:51.125" v="70" actId="403"/>
          <ac:spMkLst>
            <pc:docMk/>
            <pc:sldMk cId="840452819" sldId="350"/>
            <ac:spMk id="3" creationId="{4AD2D740-C866-9547-4188-5647499A2504}"/>
          </ac:spMkLst>
        </pc:spChg>
      </pc:sldChg>
      <pc:sldChg chg="addSp delSp modSp">
        <pc:chgData name="Haibin Zhu" userId="a2e261bc-1ab1-42c6-b163-ce9dc802355f" providerId="ADAL" clId="{66F68600-41EA-4988-B563-A79818BBC8A2}" dt="2026-08-06T21:11:52.077" v="73"/>
        <pc:sldMkLst>
          <pc:docMk/>
          <pc:sldMk cId="16397345" sldId="351"/>
        </pc:sldMkLst>
        <pc:spChg chg="mod">
          <ac:chgData name="Haibin Zhu" userId="a2e261bc-1ab1-42c6-b163-ce9dc802355f" providerId="ADAL" clId="{66F68600-41EA-4988-B563-A79818BBC8A2}" dt="2026-08-06T21:11:15.770" v="71"/>
          <ac:spMkLst>
            <pc:docMk/>
            <pc:sldMk cId="16397345" sldId="351"/>
            <ac:spMk id="2" creationId="{B7ACB32F-D6E6-3ACE-4A4A-BB7ACA4A524C}"/>
          </ac:spMkLst>
        </pc:spChg>
        <pc:spChg chg="del">
          <ac:chgData name="Haibin Zhu" userId="a2e261bc-1ab1-42c6-b163-ce9dc802355f" providerId="ADAL" clId="{66F68600-41EA-4988-B563-A79818BBC8A2}" dt="2026-08-06T21:11:50.542" v="72" actId="478"/>
          <ac:spMkLst>
            <pc:docMk/>
            <pc:sldMk cId="16397345" sldId="351"/>
            <ac:spMk id="3" creationId="{6FA8E96B-7B26-F1D4-99B3-1FBF01431012}"/>
          </ac:spMkLst>
        </pc:spChg>
        <pc:graphicFrameChg chg="add mod">
          <ac:chgData name="Haibin Zhu" userId="a2e261bc-1ab1-42c6-b163-ce9dc802355f" providerId="ADAL" clId="{66F68600-41EA-4988-B563-A79818BBC8A2}" dt="2026-08-06T21:11:52.077" v="73"/>
          <ac:graphicFrameMkLst>
            <pc:docMk/>
            <pc:sldMk cId="16397345" sldId="351"/>
            <ac:graphicFrameMk id="5" creationId="{1D49E328-8108-55D1-EDB8-4191C9713CA3}"/>
          </ac:graphicFrameMkLst>
        </pc:graphicFrameChg>
      </pc:sldChg>
      <pc:sldChg chg="addSp modSp">
        <pc:chgData name="Haibin Zhu" userId="a2e261bc-1ab1-42c6-b163-ce9dc802355f" providerId="ADAL" clId="{66F68600-41EA-4988-B563-A79818BBC8A2}" dt="2026-08-06T21:16:21.844" v="81"/>
        <pc:sldMkLst>
          <pc:docMk/>
          <pc:sldMk cId="3231138158" sldId="352"/>
        </pc:sldMkLst>
        <pc:spChg chg="mod">
          <ac:chgData name="Haibin Zhu" userId="a2e261bc-1ab1-42c6-b163-ce9dc802355f" providerId="ADAL" clId="{66F68600-41EA-4988-B563-A79818BBC8A2}" dt="2026-08-06T21:14:07.007" v="74"/>
          <ac:spMkLst>
            <pc:docMk/>
            <pc:sldMk cId="3231138158" sldId="352"/>
            <ac:spMk id="2" creationId="{638D3B3E-0493-953D-D5FE-2E573FC3FDC6}"/>
          </ac:spMkLst>
        </pc:spChg>
        <pc:spChg chg="mod">
          <ac:chgData name="Haibin Zhu" userId="a2e261bc-1ab1-42c6-b163-ce9dc802355f" providerId="ADAL" clId="{66F68600-41EA-4988-B563-A79818BBC8A2}" dt="2026-08-06T21:14:39.063" v="80" actId="14100"/>
          <ac:spMkLst>
            <pc:docMk/>
            <pc:sldMk cId="3231138158" sldId="352"/>
            <ac:spMk id="3" creationId="{83225C05-5A7E-DFA3-84EF-58FED6DA9EEF}"/>
          </ac:spMkLst>
        </pc:spChg>
        <pc:picChg chg="add">
          <ac:chgData name="Haibin Zhu" userId="a2e261bc-1ab1-42c6-b163-ce9dc802355f" providerId="ADAL" clId="{66F68600-41EA-4988-B563-A79818BBC8A2}" dt="2026-08-06T21:16:21.844" v="81"/>
          <ac:picMkLst>
            <pc:docMk/>
            <pc:sldMk cId="3231138158" sldId="352"/>
            <ac:picMk id="5" creationId="{C45AE683-5C61-E075-B624-F9C219105868}"/>
          </ac:picMkLst>
        </pc:picChg>
      </pc:sldChg>
      <pc:sldChg chg="addSp delSp modSp">
        <pc:chgData name="Haibin Zhu" userId="a2e261bc-1ab1-42c6-b163-ce9dc802355f" providerId="ADAL" clId="{66F68600-41EA-4988-B563-A79818BBC8A2}" dt="2026-08-06T21:21:05.424" v="96" actId="1076"/>
        <pc:sldMkLst>
          <pc:docMk/>
          <pc:sldMk cId="2083775847" sldId="353"/>
        </pc:sldMkLst>
        <pc:spChg chg="mod">
          <ac:chgData name="Haibin Zhu" userId="a2e261bc-1ab1-42c6-b163-ce9dc802355f" providerId="ADAL" clId="{66F68600-41EA-4988-B563-A79818BBC8A2}" dt="2026-08-06T21:21:05.424" v="96" actId="1076"/>
          <ac:spMkLst>
            <pc:docMk/>
            <pc:sldMk cId="2083775847" sldId="353"/>
            <ac:spMk id="2" creationId="{426D6AEC-808D-085C-59AE-E8A0BA3AD2DF}"/>
          </ac:spMkLst>
        </pc:spChg>
        <pc:spChg chg="del">
          <ac:chgData name="Haibin Zhu" userId="a2e261bc-1ab1-42c6-b163-ce9dc802355f" providerId="ADAL" clId="{66F68600-41EA-4988-B563-A79818BBC8A2}" dt="2026-08-06T21:19:15.471" v="92" actId="478"/>
          <ac:spMkLst>
            <pc:docMk/>
            <pc:sldMk cId="2083775847" sldId="353"/>
            <ac:spMk id="3" creationId="{574EE93D-04D7-A7EF-9713-850079F18ED3}"/>
          </ac:spMkLst>
        </pc:spChg>
        <pc:spChg chg="add del mod">
          <ac:chgData name="Haibin Zhu" userId="a2e261bc-1ab1-42c6-b163-ce9dc802355f" providerId="ADAL" clId="{66F68600-41EA-4988-B563-A79818BBC8A2}" dt="2026-08-06T21:19:19.043" v="93" actId="478"/>
          <ac:spMkLst>
            <pc:docMk/>
            <pc:sldMk cId="2083775847" sldId="353"/>
            <ac:spMk id="5" creationId="{76A69A3A-DB47-8CFA-BC39-188A8DE5CD55}"/>
          </ac:spMkLst>
        </pc:spChg>
        <pc:graphicFrameChg chg="add mod">
          <ac:chgData name="Haibin Zhu" userId="a2e261bc-1ab1-42c6-b163-ce9dc802355f" providerId="ADAL" clId="{66F68600-41EA-4988-B563-A79818BBC8A2}" dt="2026-08-06T21:19:37.151" v="94"/>
          <ac:graphicFrameMkLst>
            <pc:docMk/>
            <pc:sldMk cId="2083775847" sldId="353"/>
            <ac:graphicFrameMk id="6" creationId="{681B8921-938F-F60E-B33E-D51E1C7924DA}"/>
          </ac:graphicFrameMkLst>
        </pc:graphicFrameChg>
      </pc:sldChg>
      <pc:sldChg chg="addSp modSp modAnim">
        <pc:chgData name="Haibin Zhu" userId="a2e261bc-1ab1-42c6-b163-ce9dc802355f" providerId="ADAL" clId="{66F68600-41EA-4988-B563-A79818BBC8A2}" dt="2026-08-06T21:42:06.778" v="126"/>
        <pc:sldMkLst>
          <pc:docMk/>
          <pc:sldMk cId="294485773" sldId="354"/>
        </pc:sldMkLst>
        <pc:spChg chg="mod">
          <ac:chgData name="Haibin Zhu" userId="a2e261bc-1ab1-42c6-b163-ce9dc802355f" providerId="ADAL" clId="{66F68600-41EA-4988-B563-A79818BBC8A2}" dt="2026-08-06T21:36:00.997" v="104"/>
          <ac:spMkLst>
            <pc:docMk/>
            <pc:sldMk cId="294485773" sldId="354"/>
            <ac:spMk id="2" creationId="{D5BA9EB5-2011-201E-EBD1-2C81EA9D9C9E}"/>
          </ac:spMkLst>
        </pc:spChg>
        <pc:spChg chg="mod">
          <ac:chgData name="Haibin Zhu" userId="a2e261bc-1ab1-42c6-b163-ce9dc802355f" providerId="ADAL" clId="{66F68600-41EA-4988-B563-A79818BBC8A2}" dt="2026-08-06T21:41:23.679" v="119" actId="15"/>
          <ac:spMkLst>
            <pc:docMk/>
            <pc:sldMk cId="294485773" sldId="354"/>
            <ac:spMk id="3" creationId="{60511E5C-15CD-9C6C-7432-25081F81D6D6}"/>
          </ac:spMkLst>
        </pc:spChg>
        <pc:spChg chg="add mod">
          <ac:chgData name="Haibin Zhu" userId="a2e261bc-1ab1-42c6-b163-ce9dc802355f" providerId="ADAL" clId="{66F68600-41EA-4988-B563-A79818BBC8A2}" dt="2026-08-06T21:39:54.467" v="109" actId="11529"/>
          <ac:spMkLst>
            <pc:docMk/>
            <pc:sldMk cId="294485773" sldId="354"/>
            <ac:spMk id="5" creationId="{1C0F8412-AC1C-D2AE-BE00-ACB399097438}"/>
          </ac:spMkLst>
        </pc:spChg>
      </pc:sldChg>
      <pc:sldChg chg="addSp delSp modSp">
        <pc:chgData name="Haibin Zhu" userId="a2e261bc-1ab1-42c6-b163-ce9dc802355f" providerId="ADAL" clId="{66F68600-41EA-4988-B563-A79818BBC8A2}" dt="2026-08-06T21:52:15.159" v="137"/>
        <pc:sldMkLst>
          <pc:docMk/>
          <pc:sldMk cId="1313409203" sldId="355"/>
        </pc:sldMkLst>
        <pc:spChg chg="mod">
          <ac:chgData name="Haibin Zhu" userId="a2e261bc-1ab1-42c6-b163-ce9dc802355f" providerId="ADAL" clId="{66F68600-41EA-4988-B563-A79818BBC8A2}" dt="2026-08-06T21:50:38.960" v="135" actId="14100"/>
          <ac:spMkLst>
            <pc:docMk/>
            <pc:sldMk cId="1313409203" sldId="355"/>
            <ac:spMk id="2" creationId="{724EB571-457C-619C-10C0-48D5CE165D52}"/>
          </ac:spMkLst>
        </pc:spChg>
        <pc:spChg chg="del mod">
          <ac:chgData name="Haibin Zhu" userId="a2e261bc-1ab1-42c6-b163-ce9dc802355f" providerId="ADAL" clId="{66F68600-41EA-4988-B563-A79818BBC8A2}" dt="2026-08-06T21:52:12.926" v="136" actId="478"/>
          <ac:spMkLst>
            <pc:docMk/>
            <pc:sldMk cId="1313409203" sldId="355"/>
            <ac:spMk id="3" creationId="{E0FE3A8F-B637-BD12-9AD8-B1CEE05E2B49}"/>
          </ac:spMkLst>
        </pc:spChg>
        <pc:picChg chg="add">
          <ac:chgData name="Haibin Zhu" userId="a2e261bc-1ab1-42c6-b163-ce9dc802355f" providerId="ADAL" clId="{66F68600-41EA-4988-B563-A79818BBC8A2}" dt="2026-08-06T21:52:15.159" v="137"/>
          <ac:picMkLst>
            <pc:docMk/>
            <pc:sldMk cId="1313409203" sldId="355"/>
            <ac:picMk id="5" creationId="{7B17BFA9-FE13-EED4-0B71-BB87610CDF83}"/>
          </ac:picMkLst>
        </pc:picChg>
      </pc:sldChg>
      <pc:sldChg chg="modSp">
        <pc:chgData name="Haibin Zhu" userId="a2e261bc-1ab1-42c6-b163-ce9dc802355f" providerId="ADAL" clId="{66F68600-41EA-4988-B563-A79818BBC8A2}" dt="2026-08-06T21:55:20.461" v="147" actId="404"/>
        <pc:sldMkLst>
          <pc:docMk/>
          <pc:sldMk cId="1834700809" sldId="356"/>
        </pc:sldMkLst>
        <pc:spChg chg="mod">
          <ac:chgData name="Haibin Zhu" userId="a2e261bc-1ab1-42c6-b163-ce9dc802355f" providerId="ADAL" clId="{66F68600-41EA-4988-B563-A79818BBC8A2}" dt="2026-08-06T21:54:18.810" v="139"/>
          <ac:spMkLst>
            <pc:docMk/>
            <pc:sldMk cId="1834700809" sldId="356"/>
            <ac:spMk id="2" creationId="{7DBA6690-3BDE-66AE-59A5-A85FE07DD027}"/>
          </ac:spMkLst>
        </pc:spChg>
        <pc:spChg chg="mod">
          <ac:chgData name="Haibin Zhu" userId="a2e261bc-1ab1-42c6-b163-ce9dc802355f" providerId="ADAL" clId="{66F68600-41EA-4988-B563-A79818BBC8A2}" dt="2026-08-06T21:55:20.461" v="147" actId="404"/>
          <ac:spMkLst>
            <pc:docMk/>
            <pc:sldMk cId="1834700809" sldId="356"/>
            <ac:spMk id="3" creationId="{F60F2604-F395-978A-0245-BDE164E93490}"/>
          </ac:spMkLst>
        </pc:spChg>
      </pc:sldChg>
      <pc:sldChg chg="addSp delSp modSp">
        <pc:chgData name="Haibin Zhu" userId="a2e261bc-1ab1-42c6-b163-ce9dc802355f" providerId="ADAL" clId="{66F68600-41EA-4988-B563-A79818BBC8A2}" dt="2026-08-06T21:57:00.702" v="153"/>
        <pc:sldMkLst>
          <pc:docMk/>
          <pc:sldMk cId="72816883" sldId="357"/>
        </pc:sldMkLst>
        <pc:spChg chg="mod">
          <ac:chgData name="Haibin Zhu" userId="a2e261bc-1ab1-42c6-b163-ce9dc802355f" providerId="ADAL" clId="{66F68600-41EA-4988-B563-A79818BBC8A2}" dt="2026-08-06T21:55:36.130" v="148"/>
          <ac:spMkLst>
            <pc:docMk/>
            <pc:sldMk cId="72816883" sldId="357"/>
            <ac:spMk id="2" creationId="{E900498E-B787-CB29-0E36-BF021DAEEAEE}"/>
          </ac:spMkLst>
        </pc:spChg>
        <pc:spChg chg="del mod">
          <ac:chgData name="Haibin Zhu" userId="a2e261bc-1ab1-42c6-b163-ce9dc802355f" providerId="ADAL" clId="{66F68600-41EA-4988-B563-A79818BBC8A2}" dt="2026-08-06T21:56:11.786" v="152"/>
          <ac:spMkLst>
            <pc:docMk/>
            <pc:sldMk cId="72816883" sldId="357"/>
            <ac:spMk id="6" creationId="{E3BF483C-5465-B624-CFCF-855F136114EB}"/>
          </ac:spMkLst>
        </pc:spChg>
        <pc:spChg chg="mod">
          <ac:chgData name="Haibin Zhu" userId="a2e261bc-1ab1-42c6-b163-ce9dc802355f" providerId="ADAL" clId="{66F68600-41EA-4988-B563-A79818BBC8A2}" dt="2026-08-06T21:57:00.702" v="153"/>
          <ac:spMkLst>
            <pc:docMk/>
            <pc:sldMk cId="72816883" sldId="357"/>
            <ac:spMk id="10" creationId="{33040FAA-AF1B-B41E-A29A-6860F0B65573}"/>
          </ac:spMkLst>
        </pc:spChg>
        <pc:graphicFrameChg chg="add mod">
          <ac:chgData name="Haibin Zhu" userId="a2e261bc-1ab1-42c6-b163-ce9dc802355f" providerId="ADAL" clId="{66F68600-41EA-4988-B563-A79818BBC8A2}" dt="2026-08-06T21:56:11.786" v="152"/>
          <ac:graphicFrameMkLst>
            <pc:docMk/>
            <pc:sldMk cId="72816883" sldId="357"/>
            <ac:graphicFrameMk id="8" creationId="{89BEA2CB-7A58-D381-D596-E4D682178909}"/>
          </ac:graphicFrameMkLst>
        </pc:graphicFrameChg>
      </pc:sldChg>
      <pc:sldChg chg="modSp">
        <pc:chgData name="Haibin Zhu" userId="a2e261bc-1ab1-42c6-b163-ce9dc802355f" providerId="ADAL" clId="{66F68600-41EA-4988-B563-A79818BBC8A2}" dt="2026-08-06T22:15:40.906" v="185" actId="403"/>
        <pc:sldMkLst>
          <pc:docMk/>
          <pc:sldMk cId="2085071631" sldId="358"/>
        </pc:sldMkLst>
        <pc:spChg chg="mod">
          <ac:chgData name="Haibin Zhu" userId="a2e261bc-1ab1-42c6-b163-ce9dc802355f" providerId="ADAL" clId="{66F68600-41EA-4988-B563-A79818BBC8A2}" dt="2026-08-06T22:15:15.615" v="176"/>
          <ac:spMkLst>
            <pc:docMk/>
            <pc:sldMk cId="2085071631" sldId="358"/>
            <ac:spMk id="2" creationId="{390426EB-9BB0-2CFC-146E-D46B2D5BCBF3}"/>
          </ac:spMkLst>
        </pc:spChg>
        <pc:spChg chg="mod">
          <ac:chgData name="Haibin Zhu" userId="a2e261bc-1ab1-42c6-b163-ce9dc802355f" providerId="ADAL" clId="{66F68600-41EA-4988-B563-A79818BBC8A2}" dt="2026-08-06T22:15:40.906" v="185" actId="403"/>
          <ac:spMkLst>
            <pc:docMk/>
            <pc:sldMk cId="2085071631" sldId="358"/>
            <ac:spMk id="3" creationId="{4DF070D2-577D-2B8C-8D99-B770EBD614EC}"/>
          </ac:spMkLst>
        </pc:spChg>
      </pc:sldChg>
      <pc:sldChg chg="addSp delSp modSp">
        <pc:chgData name="Haibin Zhu" userId="a2e261bc-1ab1-42c6-b163-ce9dc802355f" providerId="ADAL" clId="{66F68600-41EA-4988-B563-A79818BBC8A2}" dt="2026-08-06T22:17:06.735" v="188"/>
        <pc:sldMkLst>
          <pc:docMk/>
          <pc:sldMk cId="3497836545" sldId="359"/>
        </pc:sldMkLst>
        <pc:spChg chg="mod">
          <ac:chgData name="Haibin Zhu" userId="a2e261bc-1ab1-42c6-b163-ce9dc802355f" providerId="ADAL" clId="{66F68600-41EA-4988-B563-A79818BBC8A2}" dt="2026-08-06T22:16:47.815" v="186"/>
          <ac:spMkLst>
            <pc:docMk/>
            <pc:sldMk cId="3497836545" sldId="359"/>
            <ac:spMk id="2" creationId="{3B9C811E-D93E-CA50-0769-7DC18BA2509B}"/>
          </ac:spMkLst>
        </pc:spChg>
        <pc:spChg chg="del">
          <ac:chgData name="Haibin Zhu" userId="a2e261bc-1ab1-42c6-b163-ce9dc802355f" providerId="ADAL" clId="{66F68600-41EA-4988-B563-A79818BBC8A2}" dt="2026-08-06T22:17:05.596" v="187" actId="478"/>
          <ac:spMkLst>
            <pc:docMk/>
            <pc:sldMk cId="3497836545" sldId="359"/>
            <ac:spMk id="3" creationId="{F4DA98D4-CF34-F851-F40D-1356BB6F428D}"/>
          </ac:spMkLst>
        </pc:spChg>
        <pc:graphicFrameChg chg="add mod">
          <ac:chgData name="Haibin Zhu" userId="a2e261bc-1ab1-42c6-b163-ce9dc802355f" providerId="ADAL" clId="{66F68600-41EA-4988-B563-A79818BBC8A2}" dt="2026-08-06T22:17:06.735" v="188"/>
          <ac:graphicFrameMkLst>
            <pc:docMk/>
            <pc:sldMk cId="3497836545" sldId="359"/>
            <ac:graphicFrameMk id="5" creationId="{04AC1572-992C-77AA-D57D-0C326E012D5C}"/>
          </ac:graphicFrameMkLst>
        </pc:graphicFrameChg>
      </pc:sldChg>
      <pc:sldChg chg="modSp">
        <pc:chgData name="Haibin Zhu" userId="a2e261bc-1ab1-42c6-b163-ce9dc802355f" providerId="ADAL" clId="{66F68600-41EA-4988-B563-A79818BBC8A2}" dt="2026-08-06T22:19:37.540" v="196" actId="403"/>
        <pc:sldMkLst>
          <pc:docMk/>
          <pc:sldMk cId="2149781781" sldId="360"/>
        </pc:sldMkLst>
        <pc:spChg chg="mod">
          <ac:chgData name="Haibin Zhu" userId="a2e261bc-1ab1-42c6-b163-ce9dc802355f" providerId="ADAL" clId="{66F68600-41EA-4988-B563-A79818BBC8A2}" dt="2026-08-06T22:18:37.177" v="190"/>
          <ac:spMkLst>
            <pc:docMk/>
            <pc:sldMk cId="2149781781" sldId="360"/>
            <ac:spMk id="2" creationId="{51B5DC69-65D7-C4DC-E6D4-0EB5C337F06A}"/>
          </ac:spMkLst>
        </pc:spChg>
        <pc:spChg chg="mod">
          <ac:chgData name="Haibin Zhu" userId="a2e261bc-1ab1-42c6-b163-ce9dc802355f" providerId="ADAL" clId="{66F68600-41EA-4988-B563-A79818BBC8A2}" dt="2026-08-06T22:19:37.540" v="196" actId="403"/>
          <ac:spMkLst>
            <pc:docMk/>
            <pc:sldMk cId="2149781781" sldId="360"/>
            <ac:spMk id="3" creationId="{BD3E5211-72A3-FF65-CA68-6AB9326AB441}"/>
          </ac:spMkLst>
        </pc:spChg>
      </pc:sldChg>
      <pc:sldChg chg="modSp">
        <pc:chgData name="Haibin Zhu" userId="a2e261bc-1ab1-42c6-b163-ce9dc802355f" providerId="ADAL" clId="{66F68600-41EA-4988-B563-A79818BBC8A2}" dt="2026-08-06T22:21:03.055" v="204" actId="403"/>
        <pc:sldMkLst>
          <pc:docMk/>
          <pc:sldMk cId="1950481836" sldId="361"/>
        </pc:sldMkLst>
        <pc:spChg chg="mod">
          <ac:chgData name="Haibin Zhu" userId="a2e261bc-1ab1-42c6-b163-ce9dc802355f" providerId="ADAL" clId="{66F68600-41EA-4988-B563-A79818BBC8A2}" dt="2026-08-06T22:20:33.464" v="198"/>
          <ac:spMkLst>
            <pc:docMk/>
            <pc:sldMk cId="1950481836" sldId="361"/>
            <ac:spMk id="2" creationId="{92C159EA-3DA9-3349-BB39-69981501D5A4}"/>
          </ac:spMkLst>
        </pc:spChg>
        <pc:spChg chg="mod">
          <ac:chgData name="Haibin Zhu" userId="a2e261bc-1ab1-42c6-b163-ce9dc802355f" providerId="ADAL" clId="{66F68600-41EA-4988-B563-A79818BBC8A2}" dt="2026-08-06T22:21:03.055" v="204" actId="403"/>
          <ac:spMkLst>
            <pc:docMk/>
            <pc:sldMk cId="1950481836" sldId="361"/>
            <ac:spMk id="3" creationId="{85DF21E2-76D0-3A97-8917-348225540947}"/>
          </ac:spMkLst>
        </pc:spChg>
      </pc:sldChg>
      <pc:sldChg chg="modSp">
        <pc:chgData name="Haibin Zhu" userId="a2e261bc-1ab1-42c6-b163-ce9dc802355f" providerId="ADAL" clId="{66F68600-41EA-4988-B563-A79818BBC8A2}" dt="2026-08-06T22:23:19.357" v="211" actId="404"/>
        <pc:sldMkLst>
          <pc:docMk/>
          <pc:sldMk cId="3803310118" sldId="362"/>
        </pc:sldMkLst>
        <pc:spChg chg="mod">
          <ac:chgData name="Haibin Zhu" userId="a2e261bc-1ab1-42c6-b163-ce9dc802355f" providerId="ADAL" clId="{66F68600-41EA-4988-B563-A79818BBC8A2}" dt="2026-08-06T22:23:19.357" v="211" actId="404"/>
          <ac:spMkLst>
            <pc:docMk/>
            <pc:sldMk cId="3803310118" sldId="362"/>
            <ac:spMk id="2" creationId="{790BEE66-7B80-1D92-88E5-E01BBA7801E7}"/>
          </ac:spMkLst>
        </pc:spChg>
        <pc:spChg chg="mod">
          <ac:chgData name="Haibin Zhu" userId="a2e261bc-1ab1-42c6-b163-ce9dc802355f" providerId="ADAL" clId="{66F68600-41EA-4988-B563-A79818BBC8A2}" dt="2026-08-06T22:21:56.848" v="209" actId="404"/>
          <ac:spMkLst>
            <pc:docMk/>
            <pc:sldMk cId="3803310118" sldId="362"/>
            <ac:spMk id="3" creationId="{5806D003-4668-9E40-F3DF-54E0AF4103F8}"/>
          </ac:spMkLst>
        </pc:spChg>
      </pc:sldChg>
      <pc:sldChg chg="modSp">
        <pc:chgData name="Haibin Zhu" userId="a2e261bc-1ab1-42c6-b163-ce9dc802355f" providerId="ADAL" clId="{66F68600-41EA-4988-B563-A79818BBC8A2}" dt="2026-08-06T22:24:00.921" v="216" actId="404"/>
        <pc:sldMkLst>
          <pc:docMk/>
          <pc:sldMk cId="2397914283" sldId="363"/>
        </pc:sldMkLst>
        <pc:spChg chg="mod">
          <ac:chgData name="Haibin Zhu" userId="a2e261bc-1ab1-42c6-b163-ce9dc802355f" providerId="ADAL" clId="{66F68600-41EA-4988-B563-A79818BBC8A2}" dt="2026-08-06T22:23:54.652" v="213"/>
          <ac:spMkLst>
            <pc:docMk/>
            <pc:sldMk cId="2397914283" sldId="363"/>
            <ac:spMk id="2" creationId="{A0B32709-B4A0-92F3-ED92-7AD7A4C27919}"/>
          </ac:spMkLst>
        </pc:spChg>
        <pc:spChg chg="mod">
          <ac:chgData name="Haibin Zhu" userId="a2e261bc-1ab1-42c6-b163-ce9dc802355f" providerId="ADAL" clId="{66F68600-41EA-4988-B563-A79818BBC8A2}" dt="2026-08-06T22:24:00.921" v="216" actId="404"/>
          <ac:spMkLst>
            <pc:docMk/>
            <pc:sldMk cId="2397914283" sldId="363"/>
            <ac:spMk id="3" creationId="{F3CB1C46-513C-2732-3D4E-F431B34F2D7C}"/>
          </ac:spMkLst>
        </pc:spChg>
      </pc:sldChg>
      <pc:sldChg chg="modSp modAnim">
        <pc:chgData name="Haibin Zhu" userId="a2e261bc-1ab1-42c6-b163-ce9dc802355f" providerId="ADAL" clId="{66F68600-41EA-4988-B563-A79818BBC8A2}" dt="2026-08-06T22:25:33.143" v="224" actId="20577"/>
        <pc:sldMkLst>
          <pc:docMk/>
          <pc:sldMk cId="3483295573" sldId="364"/>
        </pc:sldMkLst>
        <pc:spChg chg="mod">
          <ac:chgData name="Haibin Zhu" userId="a2e261bc-1ab1-42c6-b163-ce9dc802355f" providerId="ADAL" clId="{66F68600-41EA-4988-B563-A79818BBC8A2}" dt="2026-08-06T22:24:31.205" v="218"/>
          <ac:spMkLst>
            <pc:docMk/>
            <pc:sldMk cId="3483295573" sldId="364"/>
            <ac:spMk id="2" creationId="{01C153EB-AD10-E0CA-D84C-9B4158424384}"/>
          </ac:spMkLst>
        </pc:spChg>
        <pc:spChg chg="mod">
          <ac:chgData name="Haibin Zhu" userId="a2e261bc-1ab1-42c6-b163-ce9dc802355f" providerId="ADAL" clId="{66F68600-41EA-4988-B563-A79818BBC8A2}" dt="2026-08-06T22:25:33.143" v="224" actId="20577"/>
          <ac:spMkLst>
            <pc:docMk/>
            <pc:sldMk cId="3483295573" sldId="364"/>
            <ac:spMk id="3" creationId="{B65D79A6-082E-E17B-50B2-34BA2E515093}"/>
          </ac:spMkLst>
        </pc:spChg>
      </pc:sldChg>
      <pc:sldChg chg="modSp">
        <pc:chgData name="Haibin Zhu" userId="a2e261bc-1ab1-42c6-b163-ce9dc802355f" providerId="ADAL" clId="{66F68600-41EA-4988-B563-A79818BBC8A2}" dt="2026-08-06T22:26:19.440" v="231" actId="404"/>
        <pc:sldMkLst>
          <pc:docMk/>
          <pc:sldMk cId="2111539436" sldId="365"/>
        </pc:sldMkLst>
        <pc:spChg chg="mod">
          <ac:chgData name="Haibin Zhu" userId="a2e261bc-1ab1-42c6-b163-ce9dc802355f" providerId="ADAL" clId="{66F68600-41EA-4988-B563-A79818BBC8A2}" dt="2026-08-06T22:26:19.440" v="231" actId="404"/>
          <ac:spMkLst>
            <pc:docMk/>
            <pc:sldMk cId="2111539436" sldId="365"/>
            <ac:spMk id="2" creationId="{6BC33131-004D-769F-4694-BFAD2536E0F2}"/>
          </ac:spMkLst>
        </pc:spChg>
        <pc:spChg chg="mod">
          <ac:chgData name="Haibin Zhu" userId="a2e261bc-1ab1-42c6-b163-ce9dc802355f" providerId="ADAL" clId="{66F68600-41EA-4988-B563-A79818BBC8A2}" dt="2026-08-06T22:26:06.019" v="228" actId="404"/>
          <ac:spMkLst>
            <pc:docMk/>
            <pc:sldMk cId="2111539436" sldId="365"/>
            <ac:spMk id="3" creationId="{F4BA63E4-DE7D-F421-4DD7-54CACB44341C}"/>
          </ac:spMkLst>
        </pc:spChg>
      </pc:sldChg>
      <pc:sldChg chg="addSp delSp modSp">
        <pc:chgData name="Haibin Zhu" userId="a2e261bc-1ab1-42c6-b163-ce9dc802355f" providerId="ADAL" clId="{66F68600-41EA-4988-B563-A79818BBC8A2}" dt="2026-08-06T22:27:36.143" v="236" actId="403"/>
        <pc:sldMkLst>
          <pc:docMk/>
          <pc:sldMk cId="2709643574" sldId="366"/>
        </pc:sldMkLst>
        <pc:spChg chg="mod">
          <ac:chgData name="Haibin Zhu" userId="a2e261bc-1ab1-42c6-b163-ce9dc802355f" providerId="ADAL" clId="{66F68600-41EA-4988-B563-A79818BBC8A2}" dt="2026-08-06T22:27:36.143" v="236" actId="403"/>
          <ac:spMkLst>
            <pc:docMk/>
            <pc:sldMk cId="2709643574" sldId="366"/>
            <ac:spMk id="2" creationId="{57C69046-3096-00A9-BFC3-C96DBDC27F69}"/>
          </ac:spMkLst>
        </pc:spChg>
        <pc:spChg chg="del">
          <ac:chgData name="Haibin Zhu" userId="a2e261bc-1ab1-42c6-b163-ce9dc802355f" providerId="ADAL" clId="{66F68600-41EA-4988-B563-A79818BBC8A2}" dt="2026-08-06T22:27:23.185" v="232"/>
          <ac:spMkLst>
            <pc:docMk/>
            <pc:sldMk cId="2709643574" sldId="366"/>
            <ac:spMk id="3" creationId="{50CAB0CA-C5CA-B763-8DF4-63F384F2C47F}"/>
          </ac:spMkLst>
        </pc:spChg>
        <pc:spChg chg="add">
          <ac:chgData name="Haibin Zhu" userId="a2e261bc-1ab1-42c6-b163-ce9dc802355f" providerId="ADAL" clId="{66F68600-41EA-4988-B563-A79818BBC8A2}" dt="2026-08-06T22:27:23.185" v="232"/>
          <ac:spMkLst>
            <pc:docMk/>
            <pc:sldMk cId="2709643574" sldId="366"/>
            <ac:spMk id="7" creationId="{82504D77-CB02-203B-5FC6-E0B8E5180F9F}"/>
          </ac:spMkLst>
        </pc:spChg>
        <pc:graphicFrameChg chg="add mod">
          <ac:chgData name="Haibin Zhu" userId="a2e261bc-1ab1-42c6-b163-ce9dc802355f" providerId="ADAL" clId="{66F68600-41EA-4988-B563-A79818BBC8A2}" dt="2026-08-06T22:27:23.185" v="232"/>
          <ac:graphicFrameMkLst>
            <pc:docMk/>
            <pc:sldMk cId="2709643574" sldId="366"/>
            <ac:graphicFrameMk id="5" creationId="{1D915454-542A-56B8-F9DA-D66169EF1014}"/>
          </ac:graphicFrameMkLst>
        </pc:graphicFrameChg>
      </pc:sldChg>
      <pc:sldChg chg="modSp">
        <pc:chgData name="Haibin Zhu" userId="a2e261bc-1ab1-42c6-b163-ce9dc802355f" providerId="ADAL" clId="{66F68600-41EA-4988-B563-A79818BBC8A2}" dt="2026-08-06T22:30:28.267" v="250" actId="1076"/>
        <pc:sldMkLst>
          <pc:docMk/>
          <pc:sldMk cId="1112843204" sldId="367"/>
        </pc:sldMkLst>
        <pc:spChg chg="mod">
          <ac:chgData name="Haibin Zhu" userId="a2e261bc-1ab1-42c6-b163-ce9dc802355f" providerId="ADAL" clId="{66F68600-41EA-4988-B563-A79818BBC8A2}" dt="2026-08-06T22:29:14.283" v="243" actId="404"/>
          <ac:spMkLst>
            <pc:docMk/>
            <pc:sldMk cId="1112843204" sldId="367"/>
            <ac:spMk id="2" creationId="{FE820A2A-EA59-3B2C-557E-452FAB020B62}"/>
          </ac:spMkLst>
        </pc:spChg>
        <pc:spChg chg="mod">
          <ac:chgData name="Haibin Zhu" userId="a2e261bc-1ab1-42c6-b163-ce9dc802355f" providerId="ADAL" clId="{66F68600-41EA-4988-B563-A79818BBC8A2}" dt="2026-08-06T22:30:28.267" v="250" actId="1076"/>
          <ac:spMkLst>
            <pc:docMk/>
            <pc:sldMk cId="1112843204" sldId="367"/>
            <ac:spMk id="3" creationId="{115D4A7F-BE04-1739-8DC9-8B51A7841652}"/>
          </ac:spMkLst>
        </pc:spChg>
      </pc:sldChg>
      <pc:sldChg chg="modSp">
        <pc:chgData name="Haibin Zhu" userId="a2e261bc-1ab1-42c6-b163-ce9dc802355f" providerId="ADAL" clId="{66F68600-41EA-4988-B563-A79818BBC8A2}" dt="2026-08-06T22:31:11.018" v="260" actId="404"/>
        <pc:sldMkLst>
          <pc:docMk/>
          <pc:sldMk cId="975603890" sldId="368"/>
        </pc:sldMkLst>
        <pc:spChg chg="mod">
          <ac:chgData name="Haibin Zhu" userId="a2e261bc-1ab1-42c6-b163-ce9dc802355f" providerId="ADAL" clId="{66F68600-41EA-4988-B563-A79818BBC8A2}" dt="2026-08-06T22:31:11.018" v="260" actId="404"/>
          <ac:spMkLst>
            <pc:docMk/>
            <pc:sldMk cId="975603890" sldId="368"/>
            <ac:spMk id="2" creationId="{8034AA51-7A63-E1BD-D0C4-D186E7B2F8CF}"/>
          </ac:spMkLst>
        </pc:spChg>
        <pc:spChg chg="mod">
          <ac:chgData name="Haibin Zhu" userId="a2e261bc-1ab1-42c6-b163-ce9dc802355f" providerId="ADAL" clId="{66F68600-41EA-4988-B563-A79818BBC8A2}" dt="2026-08-06T22:30:58.819" v="254" actId="404"/>
          <ac:spMkLst>
            <pc:docMk/>
            <pc:sldMk cId="975603890" sldId="368"/>
            <ac:spMk id="3" creationId="{AF4DEFD4-19CF-61DD-FC97-BA44F304DF9E}"/>
          </ac:spMkLst>
        </pc:spChg>
      </pc:sldChg>
      <pc:sldChg chg="modSp">
        <pc:chgData name="Haibin Zhu" userId="a2e261bc-1ab1-42c6-b163-ce9dc802355f" providerId="ADAL" clId="{66F68600-41EA-4988-B563-A79818BBC8A2}" dt="2026-08-06T22:31:49.471" v="267" actId="404"/>
        <pc:sldMkLst>
          <pc:docMk/>
          <pc:sldMk cId="1579866650" sldId="369"/>
        </pc:sldMkLst>
        <pc:spChg chg="mod">
          <ac:chgData name="Haibin Zhu" userId="a2e261bc-1ab1-42c6-b163-ce9dc802355f" providerId="ADAL" clId="{66F68600-41EA-4988-B563-A79818BBC8A2}" dt="2026-08-06T22:31:49.471" v="267" actId="404"/>
          <ac:spMkLst>
            <pc:docMk/>
            <pc:sldMk cId="1579866650" sldId="369"/>
            <ac:spMk id="2" creationId="{3D8FBDF3-B3D1-5E70-710C-0DB5AEDFB2D1}"/>
          </ac:spMkLst>
        </pc:spChg>
        <pc:spChg chg="mod">
          <ac:chgData name="Haibin Zhu" userId="a2e261bc-1ab1-42c6-b163-ce9dc802355f" providerId="ADAL" clId="{66F68600-41EA-4988-B563-A79818BBC8A2}" dt="2026-08-06T22:31:37.711" v="265" actId="404"/>
          <ac:spMkLst>
            <pc:docMk/>
            <pc:sldMk cId="1579866650" sldId="369"/>
            <ac:spMk id="3" creationId="{B3ABBE29-E959-D985-6E12-7FD3BB2CEC48}"/>
          </ac:spMkLst>
        </pc:spChg>
      </pc:sldChg>
      <pc:sldChg chg="modSp">
        <pc:chgData name="Haibin Zhu" userId="a2e261bc-1ab1-42c6-b163-ce9dc802355f" providerId="ADAL" clId="{66F68600-41EA-4988-B563-A79818BBC8A2}" dt="2026-08-06T22:34:50.297" v="276" actId="404"/>
        <pc:sldMkLst>
          <pc:docMk/>
          <pc:sldMk cId="514575892" sldId="370"/>
        </pc:sldMkLst>
        <pc:spChg chg="mod">
          <ac:chgData name="Haibin Zhu" userId="a2e261bc-1ab1-42c6-b163-ce9dc802355f" providerId="ADAL" clId="{66F68600-41EA-4988-B563-A79818BBC8A2}" dt="2026-08-06T22:34:31.504" v="274" actId="404"/>
          <ac:spMkLst>
            <pc:docMk/>
            <pc:sldMk cId="514575892" sldId="370"/>
            <ac:spMk id="2" creationId="{247B15CC-0E2F-583F-87B5-300B1C66CE41}"/>
          </ac:spMkLst>
        </pc:spChg>
        <pc:spChg chg="mod">
          <ac:chgData name="Haibin Zhu" userId="a2e261bc-1ab1-42c6-b163-ce9dc802355f" providerId="ADAL" clId="{66F68600-41EA-4988-B563-A79818BBC8A2}" dt="2026-08-06T22:34:50.297" v="276" actId="404"/>
          <ac:spMkLst>
            <pc:docMk/>
            <pc:sldMk cId="514575892" sldId="370"/>
            <ac:spMk id="3" creationId="{BE7D7D1C-38B3-DE52-0DCE-6DB6BC58A8BD}"/>
          </ac:spMkLst>
        </pc:spChg>
      </pc:sldChg>
      <pc:sldChg chg="addSp modSp">
        <pc:chgData name="Haibin Zhu" userId="a2e261bc-1ab1-42c6-b163-ce9dc802355f" providerId="ADAL" clId="{66F68600-41EA-4988-B563-A79818BBC8A2}" dt="2026-08-06T22:37:40.180" v="288" actId="1076"/>
        <pc:sldMkLst>
          <pc:docMk/>
          <pc:sldMk cId="3566992498" sldId="371"/>
        </pc:sldMkLst>
        <pc:spChg chg="mod">
          <ac:chgData name="Haibin Zhu" userId="a2e261bc-1ab1-42c6-b163-ce9dc802355f" providerId="ADAL" clId="{66F68600-41EA-4988-B563-A79818BBC8A2}" dt="2026-08-06T22:35:51.157" v="279" actId="404"/>
          <ac:spMkLst>
            <pc:docMk/>
            <pc:sldMk cId="3566992498" sldId="371"/>
            <ac:spMk id="2" creationId="{124E6842-1283-4BAD-CC91-42D45BEB4369}"/>
          </ac:spMkLst>
        </pc:spChg>
        <pc:spChg chg="mod">
          <ac:chgData name="Haibin Zhu" userId="a2e261bc-1ab1-42c6-b163-ce9dc802355f" providerId="ADAL" clId="{66F68600-41EA-4988-B563-A79818BBC8A2}" dt="2026-08-06T22:37:40.180" v="288" actId="1076"/>
          <ac:spMkLst>
            <pc:docMk/>
            <pc:sldMk cId="3566992498" sldId="371"/>
            <ac:spMk id="3" creationId="{789E0F3C-1C82-2C3A-3449-A108C3F64822}"/>
          </ac:spMkLst>
        </pc:spChg>
        <pc:graphicFrameChg chg="add mod">
          <ac:chgData name="Haibin Zhu" userId="a2e261bc-1ab1-42c6-b163-ce9dc802355f" providerId="ADAL" clId="{66F68600-41EA-4988-B563-A79818BBC8A2}" dt="2026-08-06T22:36:44.279" v="286"/>
          <ac:graphicFrameMkLst>
            <pc:docMk/>
            <pc:sldMk cId="3566992498" sldId="371"/>
            <ac:graphicFrameMk id="5" creationId="{50DF81A1-F09B-3F7D-55DD-D177F03C49B2}"/>
          </ac:graphicFrameMkLst>
        </pc:graphicFrameChg>
      </pc:sldChg>
      <pc:sldChg chg="modSp">
        <pc:chgData name="Haibin Zhu" userId="a2e261bc-1ab1-42c6-b163-ce9dc802355f" providerId="ADAL" clId="{66F68600-41EA-4988-B563-A79818BBC8A2}" dt="2026-08-06T22:38:22.296" v="293" actId="404"/>
        <pc:sldMkLst>
          <pc:docMk/>
          <pc:sldMk cId="3485525165" sldId="372"/>
        </pc:sldMkLst>
        <pc:spChg chg="mod">
          <ac:chgData name="Haibin Zhu" userId="a2e261bc-1ab1-42c6-b163-ce9dc802355f" providerId="ADAL" clId="{66F68600-41EA-4988-B563-A79818BBC8A2}" dt="2026-08-06T22:38:17.377" v="290"/>
          <ac:spMkLst>
            <pc:docMk/>
            <pc:sldMk cId="3485525165" sldId="372"/>
            <ac:spMk id="2" creationId="{DD7E5519-9346-9ADC-B65D-DA65EBD26F05}"/>
          </ac:spMkLst>
        </pc:spChg>
        <pc:spChg chg="mod">
          <ac:chgData name="Haibin Zhu" userId="a2e261bc-1ab1-42c6-b163-ce9dc802355f" providerId="ADAL" clId="{66F68600-41EA-4988-B563-A79818BBC8A2}" dt="2026-08-06T22:38:22.296" v="293" actId="404"/>
          <ac:spMkLst>
            <pc:docMk/>
            <pc:sldMk cId="3485525165" sldId="372"/>
            <ac:spMk id="3" creationId="{889D148D-D9DA-1B1F-EAD8-2913C9A3585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8669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39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8.wmf"/><Relationship Id="rId4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4: </a:t>
            </a:r>
            <a:r>
              <a:rPr lang="en-US" altLang="zh-CN">
                <a:ea typeface="宋体" pitchFamily="2" charset="-122"/>
              </a:rPr>
              <a:t>How AI </a:t>
            </a:r>
            <a:r>
              <a:rPr lang="en-US" altLang="zh-CN" dirty="0">
                <a:ea typeface="宋体" pitchFamily="2" charset="-122"/>
              </a:rPr>
              <a:t>Works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D6F49A-CE6B-5722-244A-F42E82494F2B}"/>
              </a:ext>
            </a:extLst>
          </p:cNvPr>
          <p:cNvSpPr txBox="1"/>
          <p:nvPr/>
        </p:nvSpPr>
        <p:spPr>
          <a:xfrm>
            <a:off x="2218871" y="5120194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53BC-175A-8844-A66C-6F01BE6BD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Activity — Guess the Function (3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6A937-0A2F-CFAB-A3BB-E7A6A543C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88BA687-3DBA-26DD-B717-32B8D8571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170743"/>
              </p:ext>
            </p:extLst>
          </p:nvPr>
        </p:nvGraphicFramePr>
        <p:xfrm>
          <a:off x="609600" y="1779968"/>
          <a:ext cx="3352800" cy="190182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45378737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5734896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1" i="0" spc="38">
                          <a:effectLst/>
                          <a:latin typeface="inherit"/>
                        </a:rPr>
                        <a:t>Input (x)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5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D4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1" i="0" spc="38">
                          <a:effectLst/>
                          <a:latin typeface="inherit"/>
                        </a:rPr>
                        <a:t>Output (y)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5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705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8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418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8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D4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4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8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8C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9A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970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3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9A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6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9A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9A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9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19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5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9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D2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 dirty="0">
                          <a:effectLst/>
                          <a:latin typeface="inherit"/>
                        </a:rPr>
                        <a:t>10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9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9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99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249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7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99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D2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 dirty="0">
                          <a:effectLst/>
                          <a:latin typeface="inherit"/>
                        </a:rPr>
                        <a:t>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99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99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305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2C38079-1B62-921C-8FD4-0751E5261E05}"/>
              </a:ext>
            </a:extLst>
          </p:cNvPr>
          <p:cNvSpPr txBox="1"/>
          <p:nvPr/>
        </p:nvSpPr>
        <p:spPr>
          <a:xfrm>
            <a:off x="1158240" y="3802434"/>
            <a:ext cx="2804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b="1" i="0" dirty="0">
                <a:effectLst/>
                <a:latin typeface="-apple-system"/>
              </a:rPr>
              <a:t>Answer:</a:t>
            </a:r>
            <a:r>
              <a:rPr lang="en-CA" sz="2800" b="0" i="0" dirty="0">
                <a:effectLst/>
                <a:latin typeface="-apple-system"/>
              </a:rPr>
              <a:t> y = 2x</a:t>
            </a:r>
            <a:endParaRPr lang="en-CA" sz="4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6E562F3-4230-0D03-5D8E-26DD8F3AC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235637"/>
              </p:ext>
            </p:extLst>
          </p:nvPr>
        </p:nvGraphicFramePr>
        <p:xfrm>
          <a:off x="4952999" y="1828764"/>
          <a:ext cx="3622676" cy="2496890"/>
        </p:xfrm>
        <a:graphic>
          <a:graphicData uri="http://schemas.openxmlformats.org/drawingml/2006/table">
            <a:tbl>
              <a:tblPr/>
              <a:tblGrid>
                <a:gridCol w="1811338">
                  <a:extLst>
                    <a:ext uri="{9D8B030D-6E8A-4147-A177-3AD203B41FA5}">
                      <a16:colId xmlns:a16="http://schemas.microsoft.com/office/drawing/2014/main" val="4172046617"/>
                    </a:ext>
                  </a:extLst>
                </a:gridCol>
                <a:gridCol w="1811338">
                  <a:extLst>
                    <a:ext uri="{9D8B030D-6E8A-4147-A177-3AD203B41FA5}">
                      <a16:colId xmlns:a16="http://schemas.microsoft.com/office/drawing/2014/main" val="1332801949"/>
                    </a:ext>
                  </a:extLst>
                </a:gridCol>
              </a:tblGrid>
              <a:tr h="499378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1" i="0" spc="38">
                          <a:effectLst/>
                          <a:latin typeface="inherit"/>
                        </a:rPr>
                        <a:t>Input (x)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A2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2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1" i="0" spc="38">
                          <a:effectLst/>
                          <a:latin typeface="inherit"/>
                        </a:rPr>
                        <a:t>Output (y)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03537"/>
                  </a:ext>
                </a:extLst>
              </a:tr>
              <a:tr h="499378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"happy"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B2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😊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B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111601"/>
                  </a:ext>
                </a:extLst>
              </a:tr>
              <a:tr h="499378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 dirty="0">
                          <a:effectLst/>
                          <a:latin typeface="inherit"/>
                        </a:rPr>
                        <a:t>"sad"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B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B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B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😢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B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B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D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7240"/>
                  </a:ext>
                </a:extLst>
              </a:tr>
              <a:tr h="499378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"angry"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D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B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 dirty="0">
                          <a:effectLst/>
                          <a:latin typeface="inherit"/>
                        </a:rPr>
                        <a:t>😠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D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D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064126"/>
                  </a:ext>
                </a:extLst>
              </a:tr>
              <a:tr h="499378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>
                          <a:effectLst/>
                          <a:latin typeface="inherit"/>
                        </a:rPr>
                        <a:t>"excited"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400" b="0" i="0" spc="38" dirty="0">
                          <a:effectLst/>
                          <a:latin typeface="inherit"/>
                        </a:rPr>
                        <a:t>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80661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D6A726F-34A3-71A4-BFFD-1CDE548ECA40}"/>
              </a:ext>
            </a:extLst>
          </p:cNvPr>
          <p:cNvSpPr txBox="1"/>
          <p:nvPr/>
        </p:nvSpPr>
        <p:spPr>
          <a:xfrm>
            <a:off x="4995671" y="4455441"/>
            <a:ext cx="3276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i="0" dirty="0">
                <a:effectLst/>
                <a:latin typeface="-apple-system"/>
              </a:rPr>
              <a:t>This is exactly what ML does — but with millions of examples.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12010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E1EE-5A18-0AE3-D146-A23125EF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From Functions to Neural Networks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A468B-7645-A6AF-A818-8A9B5ACCB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2198370"/>
            <a:ext cx="8001000" cy="3657600"/>
          </a:xfrm>
        </p:spPr>
        <p:txBody>
          <a:bodyPr/>
          <a:lstStyle/>
          <a:p>
            <a:r>
              <a:rPr lang="en-CA" sz="2400" dirty="0"/>
              <a:t>How do we represent a complex function?</a:t>
            </a:r>
          </a:p>
          <a:p>
            <a:pPr lvl="1"/>
            <a:r>
              <a:rPr lang="en-CA" sz="2000" b="1" dirty="0"/>
              <a:t>Option 1:</a:t>
            </a:r>
            <a:r>
              <a:rPr lang="en-CA" sz="2000" dirty="0"/>
              <a:t> Write it down mathematically</a:t>
            </a:r>
            <a:br>
              <a:rPr lang="en-CA" sz="2000" dirty="0"/>
            </a:br>
            <a:r>
              <a:rPr lang="en-CA" sz="2000" dirty="0"/>
              <a:t>→ Impossible for "recognize a cat in a photo"</a:t>
            </a:r>
          </a:p>
          <a:p>
            <a:pPr lvl="1"/>
            <a:r>
              <a:rPr lang="en-CA" sz="2000" b="1" dirty="0"/>
              <a:t>Option 2:</a:t>
            </a:r>
            <a:r>
              <a:rPr lang="en-CA" sz="2000" dirty="0"/>
              <a:t> Use a neural network — a flexible, trainable function approximator</a:t>
            </a:r>
            <a:br>
              <a:rPr lang="en-CA" sz="2000" dirty="0"/>
            </a:br>
            <a:r>
              <a:rPr lang="en-CA" sz="2000" dirty="0"/>
              <a:t>→ This is what we do</a:t>
            </a:r>
          </a:p>
          <a:p>
            <a:r>
              <a:rPr lang="en-CA" sz="2400" b="1" dirty="0"/>
              <a:t>The Universal Approximation Theorem:</a:t>
            </a:r>
            <a:r>
              <a:rPr lang="en-CA" sz="2400" dirty="0"/>
              <a:t> A neural network with enough neurons can approximate ANY function.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B0FC1-D3D4-D0F2-306F-6207F7B4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599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CDDF2-D661-43A2-9381-DCA449B4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04800"/>
            <a:ext cx="4911725" cy="1216025"/>
          </a:xfrm>
        </p:spPr>
        <p:txBody>
          <a:bodyPr/>
          <a:lstStyle/>
          <a:p>
            <a:r>
              <a:rPr lang="en-CA" sz="3600" b="1" dirty="0"/>
              <a:t>The Biological Inspiration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153DF-F611-AA91-CCCF-7930E961B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" y="1766380"/>
            <a:ext cx="5201285" cy="4648200"/>
          </a:xfrm>
        </p:spPr>
        <p:txBody>
          <a:bodyPr/>
          <a:lstStyle/>
          <a:p>
            <a:r>
              <a:rPr lang="en-CA" sz="2000" b="1" dirty="0"/>
              <a:t>The Human Neuron:</a:t>
            </a:r>
            <a:endParaRPr lang="en-CA" sz="2000" dirty="0"/>
          </a:p>
          <a:p>
            <a:pPr lvl="1"/>
            <a:r>
              <a:rPr lang="en-CA" sz="1600" dirty="0"/>
              <a:t>Dendrites receive signals</a:t>
            </a:r>
          </a:p>
          <a:p>
            <a:pPr lvl="1"/>
            <a:r>
              <a:rPr lang="en-CA" sz="1600" dirty="0"/>
              <a:t>Cell body processes signals</a:t>
            </a:r>
          </a:p>
          <a:p>
            <a:pPr lvl="1"/>
            <a:r>
              <a:rPr lang="en-CA" sz="1600" dirty="0"/>
              <a:t>Axon transmits output signal</a:t>
            </a:r>
          </a:p>
          <a:p>
            <a:pPr lvl="1"/>
            <a:r>
              <a:rPr lang="en-CA" sz="1600" dirty="0"/>
              <a:t>Synapses are connection points</a:t>
            </a:r>
          </a:p>
          <a:p>
            <a:pPr lvl="1"/>
            <a:endParaRPr lang="en-CA" sz="1600" dirty="0"/>
          </a:p>
          <a:p>
            <a:r>
              <a:rPr lang="en-CA" sz="2000" b="1" dirty="0"/>
              <a:t>The Artificial Neuron (Perceptron, 1958):</a:t>
            </a:r>
          </a:p>
          <a:p>
            <a:pPr lvl="1"/>
            <a:r>
              <a:rPr lang="en-CA" sz="1600" dirty="0"/>
              <a:t>Inputs (x₁, x₂, x₃) → Weights (w₁, w₂, w₃) → Sum + Bias → Activation → Output</a:t>
            </a:r>
          </a:p>
          <a:p>
            <a:pPr lvl="1"/>
            <a:endParaRPr lang="en-CA" sz="1600" dirty="0"/>
          </a:p>
          <a:p>
            <a:r>
              <a:rPr lang="en-CA" sz="2000" b="1" dirty="0"/>
              <a:t>Analogy</a:t>
            </a:r>
          </a:p>
          <a:p>
            <a:pPr lvl="1"/>
            <a:r>
              <a:rPr lang="en-CA" sz="1600" dirty="0"/>
              <a:t>Each neuron is a voter. Inputs are opinions. Weights are how much we trust each opinion. The neuron "fires" if the weighted sum crosses a threshold.</a:t>
            </a:r>
          </a:p>
          <a:p>
            <a:endParaRPr lang="en-CA" sz="2000" dirty="0"/>
          </a:p>
          <a:p>
            <a:endParaRPr lang="en-CA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DD908-D553-9506-853D-5468743E0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  <p:pic>
        <p:nvPicPr>
          <p:cNvPr id="5" name="Picture 4" descr="Illustration of a Neuron Cell Neuron Anatomy or Diagrams and Simple Explanations">
            <a:extLst>
              <a:ext uri="{FF2B5EF4-FFF2-40B4-BE49-F238E27FC236}">
                <a16:creationId xmlns:a16="http://schemas.microsoft.com/office/drawing/2014/main" id="{BC2173BD-D571-82A3-BB45-F56B34FB9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71437"/>
            <a:ext cx="4191000" cy="2986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049322-C3D4-533F-8FB7-8D7CF684A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231" y="3288538"/>
            <a:ext cx="3972023" cy="196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6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E5E30-3CD0-1B8A-E6A2-3513F8ED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A Single Neuron — The Math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D740-C866-9547-4188-5647499A2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599"/>
            <a:ext cx="8008937" cy="4492625"/>
          </a:xfrm>
        </p:spPr>
        <p:txBody>
          <a:bodyPr/>
          <a:lstStyle/>
          <a:p>
            <a:r>
              <a:rPr lang="en-CA" sz="2000" dirty="0"/>
              <a:t>z = (w₁ × x₁) + (w₂ × x₂) + ... + (wₙ × xₙ) + b</a:t>
            </a:r>
          </a:p>
          <a:p>
            <a:r>
              <a:rPr lang="en-CA" sz="2000" dirty="0"/>
              <a:t>output = activation(z)</a:t>
            </a:r>
          </a:p>
          <a:p>
            <a:r>
              <a:rPr lang="en-CA" sz="2000" dirty="0"/>
              <a:t>Where:</a:t>
            </a:r>
          </a:p>
          <a:p>
            <a:pPr lvl="1"/>
            <a:r>
              <a:rPr lang="en-CA" sz="1600" b="1" dirty="0"/>
              <a:t>x</a:t>
            </a:r>
            <a:r>
              <a:rPr lang="en-CA" sz="1600" dirty="0"/>
              <a:t> = input values</a:t>
            </a:r>
          </a:p>
          <a:p>
            <a:pPr lvl="1"/>
            <a:r>
              <a:rPr lang="en-CA" sz="1600" b="1" dirty="0"/>
              <a:t>w</a:t>
            </a:r>
            <a:r>
              <a:rPr lang="en-CA" sz="1600" dirty="0"/>
              <a:t> = weights (how important each input is)</a:t>
            </a:r>
          </a:p>
          <a:p>
            <a:pPr lvl="1"/>
            <a:r>
              <a:rPr lang="en-CA" sz="1600" b="1" dirty="0"/>
              <a:t>b</a:t>
            </a:r>
            <a:r>
              <a:rPr lang="en-CA" sz="1600" dirty="0"/>
              <a:t> = bias (the threshold for firing)</a:t>
            </a:r>
          </a:p>
          <a:p>
            <a:pPr lvl="0"/>
            <a:r>
              <a:rPr lang="en-CA" sz="2000" b="1" dirty="0"/>
              <a:t>activation</a:t>
            </a:r>
            <a:r>
              <a:rPr lang="en-CA" sz="2000" dirty="0"/>
              <a:t> = a non-linear function (</a:t>
            </a:r>
            <a:r>
              <a:rPr lang="en-CA" sz="2000" dirty="0" err="1"/>
              <a:t>ReLU</a:t>
            </a:r>
            <a:r>
              <a:rPr lang="en-CA" sz="2000" dirty="0"/>
              <a:t>, sigmoid, etc.)</a:t>
            </a:r>
          </a:p>
          <a:p>
            <a:r>
              <a:rPr lang="en-CA" sz="2000" b="1" dirty="0"/>
              <a:t>Example:</a:t>
            </a:r>
            <a:r>
              <a:rPr lang="en-CA" sz="2000" dirty="0"/>
              <a:t> Predicting if you'll like a movie</a:t>
            </a:r>
          </a:p>
          <a:p>
            <a:pPr lvl="1"/>
            <a:r>
              <a:rPr lang="en-CA" sz="1600" dirty="0"/>
              <a:t>x₁ = genre match (0–1), w₁ = 0.8</a:t>
            </a:r>
          </a:p>
          <a:p>
            <a:pPr lvl="1"/>
            <a:r>
              <a:rPr lang="en-CA" sz="1600" dirty="0"/>
              <a:t>x₂ = actor you like (0–1), w₂ = 0.5</a:t>
            </a:r>
          </a:p>
          <a:p>
            <a:pPr lvl="1"/>
            <a:r>
              <a:rPr lang="en-CA" sz="1600" dirty="0"/>
              <a:t>x₃ = runtime &lt; 2hrs (0–1), w₃ = 0.3</a:t>
            </a:r>
          </a:p>
          <a:p>
            <a:pPr lvl="1"/>
            <a:r>
              <a:rPr lang="en-CA" sz="1600" dirty="0"/>
              <a:t>b = -0.5</a:t>
            </a:r>
          </a:p>
          <a:p>
            <a:pPr lvl="1"/>
            <a:r>
              <a:rPr lang="en-CA" sz="1600" dirty="0"/>
              <a:t>If output &gt; 0.5 → "You'll like it"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0D504-E27C-D252-542B-36CBE07B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0452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B32F-D6E6-3ACE-4A4A-BB7ACA4A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Activation Functions — Adding Non-Linearity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3EDFB-374E-740B-086B-C609D8FE4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49E328-8108-55D1-EDB8-4191C9713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04517"/>
              </p:ext>
            </p:extLst>
          </p:nvPr>
        </p:nvGraphicFramePr>
        <p:xfrm>
          <a:off x="685799" y="2209800"/>
          <a:ext cx="8000999" cy="2689225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4154878408"/>
                    </a:ext>
                  </a:extLst>
                </a:gridCol>
                <a:gridCol w="2238935">
                  <a:extLst>
                    <a:ext uri="{9D8B030D-6E8A-4147-A177-3AD203B41FA5}">
                      <a16:colId xmlns:a16="http://schemas.microsoft.com/office/drawing/2014/main" val="4270481151"/>
                    </a:ext>
                  </a:extLst>
                </a:gridCol>
                <a:gridCol w="1568823">
                  <a:extLst>
                    <a:ext uri="{9D8B030D-6E8A-4147-A177-3AD203B41FA5}">
                      <a16:colId xmlns:a16="http://schemas.microsoft.com/office/drawing/2014/main" val="3652273113"/>
                    </a:ext>
                  </a:extLst>
                </a:gridCol>
                <a:gridCol w="2745441">
                  <a:extLst>
                    <a:ext uri="{9D8B030D-6E8A-4147-A177-3AD203B41FA5}">
                      <a16:colId xmlns:a16="http://schemas.microsoft.com/office/drawing/2014/main" val="3338506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Function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F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0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Formula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A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AE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Shape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A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A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Use Case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A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A5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13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Sigmoid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AE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0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23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1/(1+e⁻ˣ)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AE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AE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A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S-curve, 0 to 1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A5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A8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Binary classification (output layer)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A5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A5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A2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15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ReLU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A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23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36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max(0, x)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A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70A8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30A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Flat then linear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A8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A2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A8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Hidden layers (most common today)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A2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A2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267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Tanh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B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36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3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(eˣ-e⁻ˣ)/(eˣ+e⁻ˣ)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B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B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S-curve, -1 to 1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B4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Hidden layers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C1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780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Softmax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3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eˣⁱ/Σeˣʲ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B4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Probability distribution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B4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B4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Multi-class classification output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BC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802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7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D3B3E-0493-953D-D5FE-2E573FC3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Building a Network —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25C05-5A7E-DFA3-84EF-58FED6DA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815262" cy="1524000"/>
          </a:xfrm>
        </p:spPr>
        <p:txBody>
          <a:bodyPr/>
          <a:lstStyle/>
          <a:p>
            <a:pPr lvl="0"/>
            <a:r>
              <a:rPr lang="en-CA" sz="1800" b="1" dirty="0"/>
              <a:t>Input layer:</a:t>
            </a:r>
            <a:r>
              <a:rPr lang="en-CA" sz="1800" dirty="0"/>
              <a:t> Receives raw data (pixels, words, numbers)</a:t>
            </a:r>
          </a:p>
          <a:p>
            <a:pPr lvl="0"/>
            <a:r>
              <a:rPr lang="en-CA" sz="1800" b="1" dirty="0"/>
              <a:t>Hidden layers:</a:t>
            </a:r>
            <a:r>
              <a:rPr lang="en-CA" sz="1800" dirty="0"/>
              <a:t> Extract features and patterns</a:t>
            </a:r>
          </a:p>
          <a:p>
            <a:pPr lvl="0"/>
            <a:r>
              <a:rPr lang="en-CA" sz="1800" b="1" dirty="0"/>
              <a:t>Output layer:</a:t>
            </a:r>
            <a:r>
              <a:rPr lang="en-CA" sz="1800" dirty="0"/>
              <a:t> Produces final prediction</a:t>
            </a:r>
          </a:p>
          <a:p>
            <a:r>
              <a:rPr lang="en-CA" sz="1800" b="1" dirty="0"/>
              <a:t>Deep Learning = Many hidden layers</a:t>
            </a:r>
            <a:r>
              <a:rPr lang="en-CA" sz="1800" dirty="0"/>
              <a:t> (hence "deep")</a:t>
            </a:r>
          </a:p>
          <a:p>
            <a:endParaRPr lang="en-CA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5AE8A-2E93-3147-7968-43E45CBC6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pic>
        <p:nvPicPr>
          <p:cNvPr id="5" name="Picture 4" descr="Layers in Artificial Neural Networks (ANN) - GeeksforGeeks">
            <a:extLst>
              <a:ext uri="{FF2B5EF4-FFF2-40B4-BE49-F238E27FC236}">
                <a16:creationId xmlns:a16="http://schemas.microsoft.com/office/drawing/2014/main" id="{C45AE683-5C61-E075-B624-F9C219105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69" y="3124200"/>
            <a:ext cx="685799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3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61EBF-E2ED-8F8E-1551-0486A7E6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914400"/>
          </a:xfrm>
        </p:spPr>
        <p:txBody>
          <a:bodyPr/>
          <a:lstStyle/>
          <a:p>
            <a:r>
              <a:rPr lang="en-CA" sz="2800" b="1" dirty="0"/>
              <a:t>What Happens Inside Hidden Layers?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C578E-1966-B652-A606-039BA222F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043862" cy="4492625"/>
          </a:xfrm>
        </p:spPr>
        <p:txBody>
          <a:bodyPr/>
          <a:lstStyle/>
          <a:p>
            <a:r>
              <a:rPr lang="en-CA" sz="2000" b="1" dirty="0"/>
              <a:t>Layer 1:</a:t>
            </a:r>
            <a:r>
              <a:rPr lang="en-CA" sz="2000" dirty="0"/>
              <a:t> Detects edges, colors, simple shapes</a:t>
            </a:r>
            <a:br>
              <a:rPr lang="en-CA" sz="2000" dirty="0"/>
            </a:br>
            <a:r>
              <a:rPr lang="en-CA" sz="2000" b="1" dirty="0"/>
              <a:t>Layer 2:</a:t>
            </a:r>
            <a:r>
              <a:rPr lang="en-CA" sz="2000" dirty="0"/>
              <a:t> Combines edges into textures, corners</a:t>
            </a:r>
            <a:br>
              <a:rPr lang="en-CA" sz="2000" dirty="0"/>
            </a:br>
            <a:r>
              <a:rPr lang="en-CA" sz="2000" b="1" dirty="0"/>
              <a:t>Layer 3:</a:t>
            </a:r>
            <a:r>
              <a:rPr lang="en-CA" sz="2000" dirty="0"/>
              <a:t> Combines textures into parts (eyes, wheels, text)</a:t>
            </a:r>
            <a:br>
              <a:rPr lang="en-CA" sz="2000" dirty="0"/>
            </a:br>
            <a:r>
              <a:rPr lang="en-CA" sz="2000" b="1" dirty="0"/>
              <a:t>Layer 4+:</a:t>
            </a:r>
            <a:r>
              <a:rPr lang="en-CA" sz="2000" dirty="0"/>
              <a:t> Combines parts into objects (faces, cars, concepts)</a:t>
            </a:r>
          </a:p>
          <a:p>
            <a:r>
              <a:rPr lang="en-CA" sz="2000" b="1" dirty="0"/>
              <a:t>This is feature learning — the network discovers what matters.</a:t>
            </a:r>
            <a:endParaRPr lang="en-CA" sz="2000" dirty="0"/>
          </a:p>
          <a:p>
            <a:r>
              <a:rPr lang="en-CA" sz="2000" b="1" dirty="0"/>
              <a:t>Visual analogy:</a:t>
            </a:r>
            <a:endParaRPr lang="en-CA" sz="2000" dirty="0"/>
          </a:p>
          <a:p>
            <a:pPr lvl="1"/>
            <a:r>
              <a:rPr lang="en-CA" sz="1600" dirty="0"/>
              <a:t>Layer 1 = "I see lines"</a:t>
            </a:r>
          </a:p>
          <a:p>
            <a:pPr lvl="1"/>
            <a:r>
              <a:rPr lang="en-CA" sz="1600" dirty="0"/>
              <a:t>Layer 3 = "I see an eye and a nose"</a:t>
            </a:r>
          </a:p>
          <a:p>
            <a:pPr lvl="1"/>
            <a:r>
              <a:rPr lang="en-CA" sz="1600" dirty="0"/>
              <a:t>Layer 5 = "This is a face"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77E9C-9CE8-BC67-B8AB-2C9AE8B4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822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D6AEC-808D-085C-59AE-E8A0BA3A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39" y="61087"/>
            <a:ext cx="8001000" cy="835025"/>
          </a:xfrm>
        </p:spPr>
        <p:txBody>
          <a:bodyPr/>
          <a:lstStyle/>
          <a:p>
            <a:r>
              <a:rPr lang="en-CA" sz="2800" b="1" dirty="0"/>
              <a:t>Parameters — The "Memory" of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5F572-59F3-E9EF-76F5-D4458AC1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1B8921-938F-F60E-B33E-D51E1C792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57309"/>
              </p:ext>
            </p:extLst>
          </p:nvPr>
        </p:nvGraphicFramePr>
        <p:xfrm>
          <a:off x="685800" y="1828801"/>
          <a:ext cx="8001000" cy="3694642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81220115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987137656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427902607"/>
                    </a:ext>
                  </a:extLst>
                </a:gridCol>
              </a:tblGrid>
              <a:tr h="332315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Model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E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E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Parameters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A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9C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What This Means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A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A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96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91843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Simple neural net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9C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E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15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~10,000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9C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96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9C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9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Can recognize basic digits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96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96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9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531494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ResNet (image AI)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9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15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1E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~25 million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9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9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9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9F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Recognizes 1,000 object types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9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9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A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941675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GPT-2 (2019)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9F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1E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17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1.5 billion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9F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A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9F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Writes coherent paragraphs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A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A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A2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579805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GPT-3 (2020)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17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E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175 billion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A2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A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General language understanding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A2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A2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00352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GPT-4 (2023)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E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~1.8 trillion (estimated)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9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Multimodal reasoning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A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9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286095"/>
                  </a:ext>
                </a:extLst>
              </a:tr>
              <a:tr h="52881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GPT-4.5 / Claude 3.5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9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Unknown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9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9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9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State-of-the-art performance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9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9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9885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438468E-60CE-F80D-4AE7-FE91628FF792}"/>
              </a:ext>
            </a:extLst>
          </p:cNvPr>
          <p:cNvSpPr txBox="1"/>
          <p:nvPr/>
        </p:nvSpPr>
        <p:spPr>
          <a:xfrm>
            <a:off x="629539" y="1002042"/>
            <a:ext cx="74263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dirty="0">
                <a:effectLst/>
                <a:latin typeface="-apple-system"/>
              </a:rPr>
              <a:t>Every connection has a weight. Every neuron has a bias.</a:t>
            </a:r>
            <a:endParaRPr lang="en-CA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61824-BD67-9420-5F50-9A46A9DF17FD}"/>
              </a:ext>
            </a:extLst>
          </p:cNvPr>
          <p:cNvSpPr txBox="1"/>
          <p:nvPr/>
        </p:nvSpPr>
        <p:spPr>
          <a:xfrm>
            <a:off x="685800" y="5502025"/>
            <a:ext cx="72739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i="0" dirty="0">
                <a:effectLst/>
                <a:latin typeface="-apple-system"/>
              </a:rPr>
              <a:t>Parameters = adjustable knobs</a:t>
            </a:r>
            <a:r>
              <a:rPr lang="en-CA" b="0" i="0" dirty="0">
                <a:effectLst/>
                <a:latin typeface="-apple-system"/>
              </a:rPr>
              <a:t> the model tunes during training.</a:t>
            </a:r>
            <a:br>
              <a:rPr lang="en-CA" sz="2800" dirty="0"/>
            </a:b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083775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9EB5-2011-201E-EBD1-2C81EA9D9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Activity — Counting Connections (3 min)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11E5C-15CD-9C6C-7432-25081F81D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196262" cy="4492625"/>
          </a:xfrm>
        </p:spPr>
        <p:txBody>
          <a:bodyPr/>
          <a:lstStyle/>
          <a:p>
            <a:r>
              <a:rPr lang="en-CA" sz="2000" dirty="0"/>
              <a:t>A network has:</a:t>
            </a:r>
          </a:p>
          <a:p>
            <a:pPr lvl="1"/>
            <a:r>
              <a:rPr lang="en-CA" sz="1800" dirty="0"/>
              <a:t>Input layer: 3 neurons</a:t>
            </a:r>
          </a:p>
          <a:p>
            <a:pPr lvl="1"/>
            <a:r>
              <a:rPr lang="en-CA" sz="1800" dirty="0"/>
              <a:t>Hidden layer: 4 neurons</a:t>
            </a:r>
          </a:p>
          <a:p>
            <a:pPr lvl="1"/>
            <a:r>
              <a:rPr lang="en-CA" sz="1800" dirty="0"/>
              <a:t>Output layer: 2 neurons</a:t>
            </a:r>
          </a:p>
          <a:p>
            <a:r>
              <a:rPr lang="en-CA" sz="2000" b="1" dirty="0"/>
              <a:t>How many weights?</a:t>
            </a:r>
          </a:p>
          <a:p>
            <a:pPr lvl="1"/>
            <a:r>
              <a:rPr lang="en-CA" sz="1600" dirty="0"/>
              <a:t>(3 × 4) + (4 × 2) = 12 + 8 = </a:t>
            </a:r>
            <a:r>
              <a:rPr lang="en-CA" sz="1600" b="1" dirty="0"/>
              <a:t>20 weights</a:t>
            </a:r>
            <a:endParaRPr lang="en-CA" sz="1600" dirty="0"/>
          </a:p>
          <a:p>
            <a:r>
              <a:rPr lang="en-CA" sz="2000" b="1" dirty="0"/>
              <a:t>How many biases?</a:t>
            </a:r>
          </a:p>
          <a:p>
            <a:pPr lvl="1"/>
            <a:r>
              <a:rPr lang="en-CA" sz="1600" dirty="0"/>
              <a:t>4 + 2 = </a:t>
            </a:r>
            <a:r>
              <a:rPr lang="en-CA" sz="1600" b="1" dirty="0"/>
              <a:t>6 biases</a:t>
            </a:r>
            <a:endParaRPr lang="en-CA" sz="1600" dirty="0"/>
          </a:p>
          <a:p>
            <a:r>
              <a:rPr lang="en-CA" sz="2000" b="1" dirty="0"/>
              <a:t>Total parameters:</a:t>
            </a:r>
            <a:r>
              <a:rPr lang="en-CA" sz="2000" dirty="0"/>
              <a:t> </a:t>
            </a:r>
          </a:p>
          <a:p>
            <a:pPr lvl="1"/>
            <a:r>
              <a:rPr lang="en-CA" sz="1600" dirty="0"/>
              <a:t>26</a:t>
            </a:r>
          </a:p>
          <a:p>
            <a:r>
              <a:rPr lang="en-CA" sz="2000" dirty="0"/>
              <a:t>Now imagine GPT-4 with ~1.8 trillion parameters. That's why it needs supercomputers.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54C97-B3E9-99EE-1773-A43692AA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8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EB571-457C-619C-10C0-48D5CE16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914400"/>
          </a:xfrm>
        </p:spPr>
        <p:txBody>
          <a:bodyPr/>
          <a:lstStyle/>
          <a:p>
            <a:r>
              <a:rPr lang="en-CA" sz="2800" b="1" dirty="0"/>
              <a:t>How Training Works — The Big Picture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4CE57-471A-CD64-B789-560C3D6A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7BFA9-FE13-EED4-0B71-BB87610CD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75" y="1752599"/>
            <a:ext cx="7921827" cy="44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r>
              <a:rPr lang="en-CA" sz="3200" b="1" dirty="0"/>
              <a:t>Learning 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94619"/>
            <a:ext cx="7848600" cy="4191000"/>
          </a:xfrm>
        </p:spPr>
        <p:txBody>
          <a:bodyPr/>
          <a:lstStyle/>
          <a:p>
            <a:r>
              <a:rPr lang="en-CA" sz="2400" dirty="0"/>
              <a:t>By the end of this lecture, you will be able to:</a:t>
            </a:r>
          </a:p>
          <a:p>
            <a:pPr lvl="1"/>
            <a:r>
              <a:rPr lang="en-CA" sz="1800" dirty="0"/>
              <a:t>Explain the difference between AI, Machine Learning, and Deep Learning</a:t>
            </a:r>
          </a:p>
          <a:p>
            <a:pPr lvl="1"/>
            <a:r>
              <a:rPr lang="en-CA" sz="1800" dirty="0"/>
              <a:t>Describe how neural networks process information layer by layer</a:t>
            </a:r>
          </a:p>
          <a:p>
            <a:pPr lvl="1"/>
            <a:r>
              <a:rPr lang="en-CA" sz="1800" dirty="0"/>
              <a:t>Understand how AI models are trained using data, loss functions, and optimization</a:t>
            </a:r>
          </a:p>
          <a:p>
            <a:pPr lvl="1"/>
            <a:r>
              <a:rPr lang="en-CA" sz="1800" dirty="0"/>
              <a:t>Identify the key components: parameters, weights, activations, and gradients</a:t>
            </a:r>
          </a:p>
          <a:p>
            <a:pPr lvl="1"/>
            <a:r>
              <a:rPr lang="en-CA" sz="1800" dirty="0"/>
              <a:t>Recognize different types of AI architectures (CNNs, RNNs, Transformers)</a:t>
            </a:r>
          </a:p>
          <a:p>
            <a:pPr lvl="1"/>
            <a:r>
              <a:rPr lang="en-CA" sz="1800" dirty="0"/>
              <a:t>Critically evaluate what AI can and cannot do</a:t>
            </a:r>
          </a:p>
          <a:p>
            <a:pPr lvl="1"/>
            <a:r>
              <a:rPr lang="en-CA" sz="1800" dirty="0"/>
              <a:t>Discuss ethical implications and societal impact</a:t>
            </a: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6690-3BDE-66AE-59A5-A85FE07D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Step 1 — Forward Pass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F2604-F395-978A-0245-BDE164E93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8800"/>
            <a:ext cx="8000999" cy="4267200"/>
          </a:xfrm>
        </p:spPr>
        <p:txBody>
          <a:bodyPr/>
          <a:lstStyle/>
          <a:p>
            <a:r>
              <a:rPr lang="en-CA" sz="2400" dirty="0"/>
              <a:t>Feed input data into the network</a:t>
            </a:r>
          </a:p>
          <a:p>
            <a:r>
              <a:rPr lang="en-CA" sz="2400" dirty="0"/>
              <a:t>Data flows through each layer</a:t>
            </a:r>
          </a:p>
          <a:p>
            <a:r>
              <a:rPr lang="en-CA" sz="2400" dirty="0"/>
              <a:t>Each neuron computes weighted sum + activation</a:t>
            </a:r>
          </a:p>
          <a:p>
            <a:r>
              <a:rPr lang="en-CA" sz="2400" dirty="0"/>
              <a:t>Final layer produces a prediction</a:t>
            </a:r>
          </a:p>
          <a:p>
            <a:r>
              <a:rPr lang="en-CA" sz="2400" b="1" dirty="0"/>
              <a:t>Example:</a:t>
            </a:r>
            <a:endParaRPr lang="en-CA" sz="2400" dirty="0"/>
          </a:p>
          <a:p>
            <a:pPr lvl="1"/>
            <a:r>
              <a:rPr lang="en-CA" sz="2000" dirty="0"/>
              <a:t>Input: Image of a dog</a:t>
            </a:r>
          </a:p>
          <a:p>
            <a:pPr lvl="1"/>
            <a:r>
              <a:rPr lang="en-CA" sz="2000" dirty="0"/>
              <a:t>Model output: [0.1, 0.8, 0.1] → probabilities for [cat, dog, bird]</a:t>
            </a:r>
          </a:p>
          <a:p>
            <a:pPr lvl="1"/>
            <a:r>
              <a:rPr lang="en-CA" sz="2000" dirty="0"/>
              <a:t>Model predicts: "dog" (80% confidence)</a:t>
            </a:r>
          </a:p>
          <a:p>
            <a:pPr lvl="1"/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AC92F-B916-AFE5-F047-0891C7BB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700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498E-B787-CB29-0E36-BF021DAE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Step 2 — Calculate the Loss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DB2D3-EB73-1E8C-6598-C989451E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9BEA2CB-7A58-D381-D596-E4D6821789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02642"/>
              </p:ext>
            </p:extLst>
          </p:nvPr>
        </p:nvGraphicFramePr>
        <p:xfrm>
          <a:off x="685800" y="1865249"/>
          <a:ext cx="8001000" cy="1527175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345119968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1481160635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571825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Loss Function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0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1F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21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 dirty="0">
                          <a:effectLst/>
                          <a:latin typeface="inherit"/>
                        </a:rPr>
                        <a:t>When Used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0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0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0D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0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Formula Idea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0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0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0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297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Mean Squared Error (MSE)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0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21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1D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Regression (predicting numbers)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0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0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04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0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Average of (predicted - actual)²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0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09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1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913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Cross-Entropy Loss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0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1D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Classification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0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1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0B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Penalizes confident wrong answers heavily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1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1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02821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3040FAA-AF1B-B41E-A29A-6860F0B65573}"/>
              </a:ext>
            </a:extLst>
          </p:cNvPr>
          <p:cNvSpPr txBox="1"/>
          <p:nvPr/>
        </p:nvSpPr>
        <p:spPr>
          <a:xfrm>
            <a:off x="914400" y="3580809"/>
            <a:ext cx="67818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i="0" dirty="0">
                <a:effectLst/>
                <a:latin typeface="-apple-system"/>
              </a:rPr>
              <a:t>Loss Function:</a:t>
            </a:r>
            <a:r>
              <a:rPr lang="en-CA" sz="2000" b="0" i="0" dirty="0">
                <a:effectLst/>
                <a:latin typeface="-apple-system"/>
              </a:rPr>
              <a:t> Measures how wrong the prediction is.</a:t>
            </a:r>
          </a:p>
          <a:p>
            <a:endParaRPr lang="en-CA" sz="2000" b="0" i="0" dirty="0">
              <a:effectLst/>
              <a:latin typeface="-apple-system"/>
            </a:endParaRPr>
          </a:p>
          <a:p>
            <a:r>
              <a:rPr lang="en-CA" b="1" dirty="0"/>
              <a:t>Example:</a:t>
            </a:r>
            <a:endParaRPr lang="en-CA" dirty="0"/>
          </a:p>
          <a:p>
            <a:pPr lvl="1"/>
            <a:r>
              <a:rPr lang="en-CA" dirty="0"/>
              <a:t>True label: "dog" = [0, 1, 0]</a:t>
            </a:r>
          </a:p>
          <a:p>
            <a:pPr lvl="1"/>
            <a:r>
              <a:rPr lang="en-CA" dirty="0"/>
              <a:t>Prediction: [0.1, 0.8, 0.1]</a:t>
            </a:r>
          </a:p>
          <a:p>
            <a:pPr lvl="1"/>
            <a:r>
              <a:rPr lang="en-CA" dirty="0"/>
              <a:t>Loss = -log(0.8) ≈ 0.22</a:t>
            </a:r>
          </a:p>
          <a:p>
            <a:pPr lvl="1"/>
            <a:r>
              <a:rPr lang="en-CA" dirty="0"/>
              <a:t>If prediction was [0.1, 0.3, 0.6] (confidently wrong):</a:t>
            </a:r>
            <a:br>
              <a:rPr lang="en-CA" dirty="0"/>
            </a:br>
            <a:r>
              <a:rPr lang="en-CA" dirty="0"/>
              <a:t>Loss = -log(0.3) ≈ 1.20 → </a:t>
            </a:r>
            <a:r>
              <a:rPr lang="en-CA" b="1" dirty="0"/>
              <a:t>much worse</a:t>
            </a:r>
            <a:endParaRPr lang="en-CA" dirty="0"/>
          </a:p>
          <a:p>
            <a:br>
              <a:rPr lang="en-CA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816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F406-222B-6D9F-091B-351AD50D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Step 3 — Backpropagation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25FB2-0F5F-5C08-3A14-F0AC4B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351820-EBE4-AA03-0C0F-3C662C31D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724400"/>
          </a:xfrm>
        </p:spPr>
        <p:txBody>
          <a:bodyPr/>
          <a:lstStyle/>
          <a:p>
            <a:r>
              <a:rPr lang="en-CA" sz="2000" b="1" dirty="0"/>
              <a:t>The Core Innovation (1986):</a:t>
            </a:r>
            <a:r>
              <a:rPr lang="en-CA" sz="2000" dirty="0"/>
              <a:t> How do we know which weights to change?</a:t>
            </a:r>
          </a:p>
          <a:p>
            <a:r>
              <a:rPr lang="en-CA" sz="2000" b="1" dirty="0"/>
              <a:t>Chain Rule from Calculus:</a:t>
            </a:r>
            <a:endParaRPr lang="en-CA" sz="2000" dirty="0"/>
          </a:p>
          <a:p>
            <a:pPr lvl="1"/>
            <a:r>
              <a:rPr lang="en-CA" sz="1600" dirty="0"/>
              <a:t>∂(Loss)     ∂(Loss)        ∂(Output)             ∂(Weighted Sum)</a:t>
            </a:r>
          </a:p>
          <a:p>
            <a:pPr lvl="1"/>
            <a:r>
              <a:rPr lang="en-CA" sz="1600" dirty="0"/>
              <a:t>─────  =────────  ×  ────────  ×  ───────────────</a:t>
            </a:r>
          </a:p>
          <a:p>
            <a:pPr lvl="1"/>
            <a:r>
              <a:rPr lang="en-CA" sz="1600" dirty="0"/>
              <a:t>∂(w₁)       ∂(Output)     ∂(Sum)                     ∂(w₁)</a:t>
            </a:r>
          </a:p>
          <a:p>
            <a:r>
              <a:rPr lang="en-CA" sz="2000" b="1" dirty="0"/>
              <a:t>In plain English:</a:t>
            </a:r>
            <a:endParaRPr lang="en-CA" sz="2000" dirty="0"/>
          </a:p>
          <a:p>
            <a:pPr lvl="1"/>
            <a:r>
              <a:rPr lang="en-CA" sz="1600" dirty="0"/>
              <a:t>Calculate how much the loss changes if we tweak the output</a:t>
            </a:r>
          </a:p>
          <a:p>
            <a:pPr lvl="1"/>
            <a:r>
              <a:rPr lang="en-CA" sz="1600" dirty="0"/>
              <a:t>Calculate how much the output changes if we tweak the weighted sum</a:t>
            </a:r>
          </a:p>
          <a:p>
            <a:pPr lvl="1"/>
            <a:r>
              <a:rPr lang="en-CA" sz="1600" dirty="0"/>
              <a:t>Calculate how much the weighted sum changes if we tweak the weight</a:t>
            </a:r>
          </a:p>
          <a:p>
            <a:pPr lvl="1"/>
            <a:r>
              <a:rPr lang="en-CA" sz="1600" dirty="0"/>
              <a:t>Multiply them together → that's how much to change the weight</a:t>
            </a:r>
          </a:p>
          <a:p>
            <a:r>
              <a:rPr lang="en-CA" sz="2000" b="1" dirty="0"/>
              <a:t>This flows backward from output to input — hence "backpropagation."</a:t>
            </a:r>
            <a:endParaRPr lang="en-CA" sz="2000" dirty="0"/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874183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6291D-E34A-1DD0-535C-8066EE59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Step 4 — Gradient Descent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7DC0F-7B32-B593-1460-8E77BB588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908260-A403-A38B-55EB-3A97DE647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891462" cy="2590800"/>
          </a:xfrm>
        </p:spPr>
        <p:txBody>
          <a:bodyPr/>
          <a:lstStyle/>
          <a:p>
            <a:r>
              <a:rPr lang="en-CA" sz="2000" b="1" dirty="0"/>
              <a:t>Goal:</a:t>
            </a:r>
            <a:r>
              <a:rPr lang="en-CA" sz="2000" dirty="0"/>
              <a:t> Find the set of weights that minimizes loss.</a:t>
            </a:r>
          </a:p>
          <a:p>
            <a:r>
              <a:rPr lang="en-CA" sz="2000" b="1" dirty="0"/>
              <a:t>Analogy:</a:t>
            </a:r>
            <a:r>
              <a:rPr lang="en-CA" sz="2000" dirty="0"/>
              <a:t> You're blindfolded on a mountain and want to reach the valley (minimum loss).</a:t>
            </a:r>
          </a:p>
          <a:p>
            <a:pPr lvl="1"/>
            <a:r>
              <a:rPr lang="en-CA" sz="1600" dirty="0"/>
              <a:t>Feel the slope under your feet (gradient)</a:t>
            </a:r>
          </a:p>
          <a:p>
            <a:pPr lvl="1"/>
            <a:r>
              <a:rPr lang="en-CA" sz="1600" dirty="0"/>
              <a:t>Take a step downhill (update weights)</a:t>
            </a:r>
          </a:p>
          <a:p>
            <a:pPr lvl="1"/>
            <a:r>
              <a:rPr lang="en-CA" sz="1600" dirty="0"/>
              <a:t>Repeat until flat (convergence)</a:t>
            </a:r>
          </a:p>
          <a:p>
            <a:r>
              <a:rPr lang="en-CA" sz="2000" b="1" dirty="0"/>
              <a:t>plain</a:t>
            </a:r>
            <a:endParaRPr lang="en-CA" sz="2000" dirty="0"/>
          </a:p>
          <a:p>
            <a:r>
              <a:rPr lang="en-CA" sz="2000" dirty="0" err="1"/>
              <a:t>new_weight</a:t>
            </a:r>
            <a:r>
              <a:rPr lang="en-CA" sz="2000" dirty="0"/>
              <a:t> = </a:t>
            </a:r>
            <a:r>
              <a:rPr lang="en-CA" sz="2000" dirty="0" err="1"/>
              <a:t>old_weight</a:t>
            </a:r>
            <a:r>
              <a:rPr lang="en-CA" sz="2000" dirty="0"/>
              <a:t> - </a:t>
            </a:r>
            <a:r>
              <a:rPr lang="en-CA" sz="2000" dirty="0" err="1"/>
              <a:t>learning_rate</a:t>
            </a:r>
            <a:r>
              <a:rPr lang="en-CA" sz="2000" dirty="0"/>
              <a:t> × gradient</a:t>
            </a:r>
          </a:p>
          <a:p>
            <a:endParaRPr lang="en-CA" sz="20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8E9E93A-511F-52E4-CE14-53B5C5FCE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374881"/>
              </p:ext>
            </p:extLst>
          </p:nvPr>
        </p:nvGraphicFramePr>
        <p:xfrm>
          <a:off x="566738" y="4613275"/>
          <a:ext cx="8382000" cy="2108200"/>
        </p:xfrm>
        <a:graphic>
          <a:graphicData uri="http://schemas.openxmlformats.org/drawingml/2006/table">
            <a:tbl>
              <a:tblPr/>
              <a:tblGrid>
                <a:gridCol w="2095500">
                  <a:extLst>
                    <a:ext uri="{9D8B030D-6E8A-4147-A177-3AD203B41FA5}">
                      <a16:colId xmlns:a16="http://schemas.microsoft.com/office/drawing/2014/main" val="3403554567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556827348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1709272439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8360872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Hyperparameter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A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75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7F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What It Controls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A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9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A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9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Too High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9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9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9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Too Low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9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9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9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926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Learning Rate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9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7F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80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Step size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9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9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A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Overshoot minimum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9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Training takes forever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9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9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9B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848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Epochs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A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80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83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How many times we see all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A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A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A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Overfitting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9B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9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A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Underfitting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9B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9B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A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96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Batch Size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A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83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Data per weight update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A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A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A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Noisy updates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A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A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30A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Memory issues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A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A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79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109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26EB-9BB0-2CFC-146E-D46B2D5BC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The Training Loop — Visualized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070D2-577D-2B8C-8D99-B770EBD61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dirty="0"/>
              <a:t>Epoch 1:   Loss = 2.5  ████████████████████</a:t>
            </a:r>
          </a:p>
          <a:p>
            <a:r>
              <a:rPr lang="en-CA" sz="1800" dirty="0"/>
              <a:t>Epoch 10:  Loss = 1.2  ██████████</a:t>
            </a:r>
          </a:p>
          <a:p>
            <a:r>
              <a:rPr lang="en-CA" sz="1800" dirty="0"/>
              <a:t>Epoch 100: Loss = 0.3   ██</a:t>
            </a:r>
          </a:p>
          <a:p>
            <a:r>
              <a:rPr lang="en-CA" sz="1800" dirty="0"/>
              <a:t>Epoch 1000: Loss = 0.05 █</a:t>
            </a:r>
          </a:p>
          <a:p>
            <a:r>
              <a:rPr lang="en-CA" sz="1800" b="1" dirty="0"/>
              <a:t>What you're watching:</a:t>
            </a:r>
            <a:r>
              <a:rPr lang="en-CA" sz="1800" dirty="0"/>
              <a:t> The model slowly "figuring it out."</a:t>
            </a:r>
          </a:p>
          <a:p>
            <a:r>
              <a:rPr lang="en-CA" sz="1800" b="1" dirty="0"/>
              <a:t>Signs of good training:</a:t>
            </a:r>
            <a:endParaRPr lang="en-CA" sz="1800" dirty="0"/>
          </a:p>
          <a:p>
            <a:pPr lvl="1"/>
            <a:r>
              <a:rPr lang="en-CA" sz="1400" dirty="0"/>
              <a:t>Training loss decreases steadily</a:t>
            </a:r>
          </a:p>
          <a:p>
            <a:pPr lvl="1"/>
            <a:r>
              <a:rPr lang="en-CA" sz="1400" dirty="0"/>
              <a:t>Validation loss also decreases</a:t>
            </a:r>
          </a:p>
          <a:p>
            <a:pPr lvl="1"/>
            <a:r>
              <a:rPr lang="en-CA" sz="1400" dirty="0"/>
              <a:t>Accuracy improves</a:t>
            </a:r>
          </a:p>
          <a:p>
            <a:r>
              <a:rPr lang="en-CA" sz="1800" b="1" dirty="0"/>
              <a:t>Signs of problems:</a:t>
            </a:r>
            <a:endParaRPr lang="en-CA" sz="1800" dirty="0"/>
          </a:p>
          <a:p>
            <a:pPr lvl="1"/>
            <a:r>
              <a:rPr lang="en-CA" sz="1400" dirty="0"/>
              <a:t>Training loss ↓ but validation loss ↑ → </a:t>
            </a:r>
            <a:r>
              <a:rPr lang="en-CA" sz="1400" b="1" dirty="0"/>
              <a:t>Overfitting</a:t>
            </a:r>
            <a:endParaRPr lang="en-CA" sz="1400" dirty="0"/>
          </a:p>
          <a:p>
            <a:pPr lvl="1"/>
            <a:r>
              <a:rPr lang="en-CA" sz="1400" dirty="0"/>
              <a:t>Loss plateaus → Learning rate too low or model too simple</a:t>
            </a:r>
          </a:p>
          <a:p>
            <a:pPr lvl="1"/>
            <a:r>
              <a:rPr lang="en-CA" sz="1400" dirty="0"/>
              <a:t>Loss explodes → Learning rate too high</a:t>
            </a:r>
          </a:p>
          <a:p>
            <a:br>
              <a:rPr lang="en-CA" sz="1800" dirty="0"/>
            </a:br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5EA28-245D-53E4-C8D4-53BFF4F2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5071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C811E-D93E-CA50-0769-7DC18BA25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Modern Architectures — Overview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383D7-76EC-4BCE-E6AD-9B1B3B08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AC1572-992C-77AA-D57D-0C326E012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020266"/>
              </p:ext>
            </p:extLst>
          </p:nvPr>
        </p:nvGraphicFramePr>
        <p:xfrm>
          <a:off x="571500" y="2667000"/>
          <a:ext cx="8001000" cy="2622550"/>
        </p:xfrm>
        <a:graphic>
          <a:graphicData uri="http://schemas.openxmlformats.org/drawingml/2006/table">
            <a:tbl>
              <a:tblPr/>
              <a:tblGrid>
                <a:gridCol w="1719262">
                  <a:extLst>
                    <a:ext uri="{9D8B030D-6E8A-4147-A177-3AD203B41FA5}">
                      <a16:colId xmlns:a16="http://schemas.microsoft.com/office/drawing/2014/main" val="3558819065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760064224"/>
                    </a:ext>
                  </a:extLst>
                </a:gridCol>
                <a:gridCol w="3386138">
                  <a:extLst>
                    <a:ext uri="{9D8B030D-6E8A-4147-A177-3AD203B41FA5}">
                      <a16:colId xmlns:a16="http://schemas.microsoft.com/office/drawing/2014/main" val="546248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Architecture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8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D0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Best For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8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8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8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Key Feature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8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8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190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 dirty="0">
                          <a:effectLst/>
                          <a:latin typeface="inherit"/>
                        </a:rPr>
                        <a:t>CNN</a:t>
                      </a:r>
                      <a:endParaRPr lang="en-CA" sz="2000" b="0" i="0" spc="38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D0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DC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Images, video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Local connections, translation invariance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8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8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531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RNN / LSTM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DC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F6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Sequences, time series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8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8D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Memory of previous inputs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8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8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8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615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Transformer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8D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F6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04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Text, everything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8D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8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8D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Attention mechanism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8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8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9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146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GAN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04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1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Generating images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9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8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Two networks competing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9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9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9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93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Diffusion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8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1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Image generation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8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89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8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Gradually denoising random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89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89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2067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4BB6E5F-E8E1-483C-2D8B-33D18DDCBC99}"/>
              </a:ext>
            </a:extLst>
          </p:cNvPr>
          <p:cNvSpPr txBox="1"/>
          <p:nvPr/>
        </p:nvSpPr>
        <p:spPr>
          <a:xfrm>
            <a:off x="571500" y="1872355"/>
            <a:ext cx="8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b="0" i="0" dirty="0">
                <a:effectLst/>
                <a:latin typeface="-apple-system"/>
              </a:rPr>
              <a:t>Neural networks come in different shapes for different jobs: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3497836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5DC69-65D7-C4DC-E6D4-0EB5C337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CNNs — Convolutional Neural Networks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5211-72A3-FF65-CA68-6AB9326A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4800600"/>
          </a:xfrm>
        </p:spPr>
        <p:txBody>
          <a:bodyPr/>
          <a:lstStyle/>
          <a:p>
            <a:r>
              <a:rPr lang="en-CA" sz="2000" b="1" dirty="0"/>
              <a:t>For:</a:t>
            </a:r>
            <a:r>
              <a:rPr lang="en-CA" sz="2000" dirty="0"/>
              <a:t> Image recognition, computer vision</a:t>
            </a:r>
          </a:p>
          <a:p>
            <a:r>
              <a:rPr lang="en-CA" sz="2000" b="1" dirty="0"/>
              <a:t>The Problem:</a:t>
            </a:r>
            <a:r>
              <a:rPr lang="en-CA" sz="2000" dirty="0"/>
              <a:t> A 1000×1000 image has 1,000,000 pixels. Fully connected = too many parameters.</a:t>
            </a:r>
          </a:p>
          <a:p>
            <a:r>
              <a:rPr lang="en-CA" sz="2000" b="1" dirty="0"/>
              <a:t>The Solution: Convolution</a:t>
            </a:r>
            <a:endParaRPr lang="en-CA" sz="2000" dirty="0"/>
          </a:p>
          <a:p>
            <a:pPr lvl="1"/>
            <a:r>
              <a:rPr lang="en-CA" sz="1600" dirty="0"/>
              <a:t>Slide a small "filter" (e.g., 3×3) across the image</a:t>
            </a:r>
          </a:p>
          <a:p>
            <a:pPr lvl="1"/>
            <a:r>
              <a:rPr lang="en-CA" sz="1600" dirty="0"/>
              <a:t>Each filter detects a feature: edges, corners, textures</a:t>
            </a:r>
          </a:p>
          <a:p>
            <a:pPr lvl="1"/>
            <a:r>
              <a:rPr lang="en-CA" sz="1600" dirty="0"/>
              <a:t>Early layers: simple features. Deep layers: complex objects.</a:t>
            </a:r>
          </a:p>
          <a:p>
            <a:r>
              <a:rPr lang="en-CA" sz="2000" b="1" dirty="0"/>
              <a:t>Example filters:</a:t>
            </a:r>
            <a:endParaRPr lang="en-CA" sz="2000" dirty="0"/>
          </a:p>
          <a:p>
            <a:r>
              <a:rPr lang="en-CA" sz="2000" dirty="0"/>
              <a:t>Edge detector:    [-1, -1, -1]     Blur:    [1/9, 1/9, 1/9]</a:t>
            </a:r>
          </a:p>
          <a:p>
            <a:r>
              <a:rPr lang="en-CA" sz="2000" dirty="0"/>
              <a:t>                         [-1,  8, -1]                [1/9, 1/9, 1/9]</a:t>
            </a:r>
          </a:p>
          <a:p>
            <a:r>
              <a:rPr lang="en-CA" sz="2000" dirty="0"/>
              <a:t>                         [-1, -1, -1]                [1/9, 1/9, 1/9]</a:t>
            </a:r>
          </a:p>
          <a:p>
            <a:r>
              <a:rPr lang="en-CA" sz="2000" b="1" dirty="0"/>
              <a:t>Famous CNNs:</a:t>
            </a:r>
            <a:r>
              <a:rPr lang="en-CA" sz="2000" dirty="0"/>
              <a:t> </a:t>
            </a:r>
          </a:p>
          <a:p>
            <a:pPr lvl="1"/>
            <a:r>
              <a:rPr lang="en-CA" sz="1600" dirty="0"/>
              <a:t>LeNet (1998), </a:t>
            </a:r>
            <a:r>
              <a:rPr lang="en-CA" sz="1600" dirty="0" err="1"/>
              <a:t>AlexNet</a:t>
            </a:r>
            <a:r>
              <a:rPr lang="en-CA" sz="1600" dirty="0"/>
              <a:t> (2012), </a:t>
            </a:r>
            <a:r>
              <a:rPr lang="en-CA" sz="1600" dirty="0" err="1"/>
              <a:t>ResNet</a:t>
            </a:r>
            <a:r>
              <a:rPr lang="en-CA" sz="1600" dirty="0"/>
              <a:t> (2015)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5E5AA-80B8-44A9-7447-2848797B3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781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159EA-3DA9-3349-BB39-69981501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RNNs — Recurrent Neural Networks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F21E2-76D0-3A97-8917-348225540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4343400"/>
          </a:xfrm>
        </p:spPr>
        <p:txBody>
          <a:bodyPr/>
          <a:lstStyle/>
          <a:p>
            <a:r>
              <a:rPr lang="en-CA" sz="2000" b="1" dirty="0"/>
              <a:t>For:</a:t>
            </a:r>
            <a:r>
              <a:rPr lang="en-CA" sz="2000" dirty="0"/>
              <a:t> Sequences (text, speech, time series, DNA)</a:t>
            </a:r>
          </a:p>
          <a:p>
            <a:r>
              <a:rPr lang="en-CA" sz="2000" b="1" dirty="0"/>
              <a:t>The Idea:</a:t>
            </a:r>
            <a:r>
              <a:rPr lang="en-CA" sz="2000" dirty="0"/>
              <a:t> Process data one step at a time, maintaining a "hidden state" (memory).</a:t>
            </a:r>
          </a:p>
          <a:p>
            <a:r>
              <a:rPr lang="en-CA" sz="2000" dirty="0"/>
              <a:t>Input: "The cat sat..."</a:t>
            </a:r>
          </a:p>
          <a:p>
            <a:pPr lvl="1"/>
            <a:r>
              <a:rPr lang="en-CA" sz="1600" dirty="0"/>
              <a:t>Step 1: "The" → hidden state updates</a:t>
            </a:r>
          </a:p>
          <a:p>
            <a:pPr lvl="1"/>
            <a:r>
              <a:rPr lang="en-CA" sz="1600" dirty="0"/>
              <a:t>Step 2: "cat" → hidden state updates (now knows subject)</a:t>
            </a:r>
          </a:p>
          <a:p>
            <a:pPr lvl="1"/>
            <a:r>
              <a:rPr lang="en-CA" sz="1600" dirty="0"/>
              <a:t>Step 3: "sat" → hidden state updates (now knows action)</a:t>
            </a:r>
          </a:p>
          <a:p>
            <a:r>
              <a:rPr lang="en-CA" sz="2000" b="1" dirty="0"/>
              <a:t>Problem:</a:t>
            </a:r>
            <a:r>
              <a:rPr lang="en-CA" sz="2000" dirty="0"/>
              <a:t> Vanishing gradients — memory fades over long sequences.</a:t>
            </a:r>
          </a:p>
          <a:p>
            <a:r>
              <a:rPr lang="en-CA" sz="2000" b="1" dirty="0"/>
              <a:t>Solution:</a:t>
            </a:r>
            <a:r>
              <a:rPr lang="en-CA" sz="2000" dirty="0"/>
              <a:t> LSTM (Long Short-Term Memory) and GRU gates control what to remember/forget.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A2929-0541-801E-6EE5-79553513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0481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BEE66-7B80-1D92-88E5-E01BBA780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Transformers — The Architecture That Changed Everything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6D003-4668-9E40-F3DF-54E0AF410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Paper:</a:t>
            </a:r>
            <a:r>
              <a:rPr lang="en-CA" sz="2000" dirty="0"/>
              <a:t> "Attention Is All You Need" (Google, 2017)</a:t>
            </a:r>
          </a:p>
          <a:p>
            <a:r>
              <a:rPr lang="en-CA" sz="2000" b="1" dirty="0"/>
              <a:t>The Breakthrough:</a:t>
            </a:r>
            <a:r>
              <a:rPr lang="en-CA" sz="2000" dirty="0"/>
              <a:t> Instead of processing sequentially, look at ALL words at once and decide which ones matter for each prediction.</a:t>
            </a:r>
          </a:p>
          <a:p>
            <a:r>
              <a:rPr lang="en-CA" sz="2000" b="1" dirty="0"/>
              <a:t>Self-Attention Mechanism:</a:t>
            </a:r>
            <a:endParaRPr lang="en-CA" sz="2000" dirty="0"/>
          </a:p>
          <a:p>
            <a:r>
              <a:rPr lang="en-CA" sz="2000" dirty="0"/>
              <a:t>"The cat sat on the mat because it was tired.“</a:t>
            </a:r>
          </a:p>
          <a:p>
            <a:pPr lvl="1"/>
            <a:r>
              <a:rPr lang="en-CA" sz="1600" dirty="0"/>
              <a:t>What does "it" refer to? </a:t>
            </a:r>
          </a:p>
          <a:p>
            <a:pPr lvl="1"/>
            <a:r>
              <a:rPr lang="en-CA" sz="1600" dirty="0"/>
              <a:t>The attention mechanism learns:</a:t>
            </a:r>
          </a:p>
          <a:p>
            <a:pPr lvl="2"/>
            <a:r>
              <a:rPr lang="en-CA" sz="1300" dirty="0"/>
              <a:t>- "it" → "cat" (strong connection)</a:t>
            </a:r>
          </a:p>
          <a:p>
            <a:pPr lvl="2"/>
            <a:r>
              <a:rPr lang="en-CA" sz="1300" dirty="0"/>
              <a:t>- "it" → "mat" (weak connection)</a:t>
            </a:r>
          </a:p>
          <a:p>
            <a:r>
              <a:rPr lang="en-CA" sz="2000" b="1" dirty="0"/>
              <a:t>Why it matters:</a:t>
            </a:r>
            <a:r>
              <a:rPr lang="en-CA" sz="2000" dirty="0"/>
              <a:t> Parallel processing = train on massive datasets = emergent intelligence.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B5BD7-A0C3-243D-7939-1D238C5EF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3310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32709-B4A0-92F3-ED92-7AD7A4C27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/>
              <a:t>Transformers — Key Components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B1C46-513C-2732-3D4E-F431B34F2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 Tokenization:</a:t>
            </a:r>
            <a:r>
              <a:rPr lang="en-CA" sz="2000" dirty="0"/>
              <a:t> Break text into tokens (words/</a:t>
            </a:r>
            <a:r>
              <a:rPr lang="en-CA" sz="2000" dirty="0" err="1"/>
              <a:t>subwords</a:t>
            </a:r>
            <a:r>
              <a:rPr lang="en-CA" sz="2000" dirty="0"/>
              <a:t>)</a:t>
            </a:r>
          </a:p>
          <a:p>
            <a:pPr lvl="1"/>
            <a:r>
              <a:rPr lang="en-CA" sz="1800" dirty="0"/>
              <a:t>"ChatGPT" → ["Chat", "G", "PT"] or similar</a:t>
            </a:r>
          </a:p>
          <a:p>
            <a:pPr lvl="0"/>
            <a:r>
              <a:rPr lang="en-CA" sz="2000" b="1" dirty="0"/>
              <a:t>Embeddings:</a:t>
            </a:r>
            <a:r>
              <a:rPr lang="en-CA" sz="2000" dirty="0"/>
              <a:t> Convert tokens to vectors (numbers)</a:t>
            </a:r>
          </a:p>
          <a:p>
            <a:pPr lvl="1"/>
            <a:r>
              <a:rPr lang="en-CA" sz="1800" dirty="0"/>
              <a:t>"king" - "man" + "woman" ≈ "queen"</a:t>
            </a:r>
          </a:p>
          <a:p>
            <a:pPr lvl="0"/>
            <a:r>
              <a:rPr lang="en-CA" sz="2000" b="1" dirty="0"/>
              <a:t>Multi-Head Attention:</a:t>
            </a:r>
            <a:r>
              <a:rPr lang="en-CA" sz="2000" dirty="0"/>
              <a:t> Multiple attention patterns simultaneously</a:t>
            </a:r>
          </a:p>
          <a:p>
            <a:pPr lvl="1"/>
            <a:r>
              <a:rPr lang="en-CA" sz="1800" dirty="0"/>
              <a:t>One head tracks grammar</a:t>
            </a:r>
          </a:p>
          <a:p>
            <a:pPr lvl="1"/>
            <a:r>
              <a:rPr lang="en-CA" sz="1800" dirty="0"/>
              <a:t>One head tracks meaning</a:t>
            </a:r>
          </a:p>
          <a:p>
            <a:pPr lvl="1"/>
            <a:r>
              <a:rPr lang="en-CA" sz="1800" dirty="0"/>
              <a:t>One head tracks context</a:t>
            </a:r>
          </a:p>
          <a:p>
            <a:pPr lvl="0"/>
            <a:r>
              <a:rPr lang="en-CA" sz="2000" b="1" dirty="0"/>
              <a:t>Feed-Forward Layers:</a:t>
            </a:r>
            <a:r>
              <a:rPr lang="en-CA" sz="2000" dirty="0"/>
              <a:t> Process attended information</a:t>
            </a:r>
          </a:p>
          <a:p>
            <a:pPr lvl="0"/>
            <a:r>
              <a:rPr lang="en-CA" sz="2000" b="1" dirty="0"/>
              <a:t>Layer Normalization &amp; Residual Connections:</a:t>
            </a:r>
            <a:r>
              <a:rPr lang="en-CA" sz="2000" dirty="0"/>
              <a:t> Stabilize training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83E65-E95A-943B-DB77-32E1C620B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791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F7FD9-C1E0-0670-01BB-6B1CB78D8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6C217-A44F-26F7-ABF4-437A8C5E5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52600"/>
            <a:ext cx="7966075" cy="4800600"/>
          </a:xfrm>
        </p:spPr>
        <p:txBody>
          <a:bodyPr/>
          <a:lstStyle/>
          <a:p>
            <a:r>
              <a:rPr lang="en-CA" sz="2400" b="1" dirty="0"/>
              <a:t>Artificial Intelligence (AI):</a:t>
            </a:r>
            <a:r>
              <a:rPr lang="en-CA" sz="2400" dirty="0"/>
              <a:t> </a:t>
            </a:r>
          </a:p>
          <a:p>
            <a:pPr lvl="1"/>
            <a:r>
              <a:rPr lang="en-CA" sz="2000" dirty="0"/>
              <a:t>The ability of machines to perform tasks that typically require human intelligence.</a:t>
            </a:r>
          </a:p>
          <a:p>
            <a:r>
              <a:rPr lang="en-CA" sz="2400" dirty="0"/>
              <a:t>Examples:</a:t>
            </a:r>
          </a:p>
          <a:p>
            <a:pPr lvl="1"/>
            <a:r>
              <a:rPr lang="en-CA" sz="2000" dirty="0"/>
              <a:t>Spam filters in email</a:t>
            </a:r>
          </a:p>
          <a:p>
            <a:pPr lvl="1"/>
            <a:r>
              <a:rPr lang="en-CA" sz="2000" dirty="0"/>
              <a:t>Netflix recommendations</a:t>
            </a:r>
          </a:p>
          <a:p>
            <a:pPr lvl="1"/>
            <a:r>
              <a:rPr lang="en-CA" sz="2000" dirty="0"/>
              <a:t>Siri / Alexa voice recognition</a:t>
            </a:r>
          </a:p>
          <a:p>
            <a:pPr lvl="1"/>
            <a:r>
              <a:rPr lang="en-CA" sz="2000" dirty="0"/>
              <a:t>Google Maps route optimization</a:t>
            </a:r>
          </a:p>
          <a:p>
            <a:pPr lvl="1"/>
            <a:r>
              <a:rPr lang="en-CA" sz="2000" dirty="0"/>
              <a:t>Autocorrect and predictive text</a:t>
            </a:r>
          </a:p>
          <a:p>
            <a:pPr lvl="1"/>
            <a:r>
              <a:rPr lang="en-CA" sz="2000" dirty="0"/>
              <a:t>Facial recognition to unlock your phone</a:t>
            </a:r>
          </a:p>
          <a:p>
            <a:r>
              <a:rPr lang="en-CA" sz="2400" b="1" dirty="0"/>
              <a:t>Key Insight:</a:t>
            </a:r>
            <a:r>
              <a:rPr lang="en-CA" sz="2400" dirty="0"/>
              <a:t> </a:t>
            </a:r>
          </a:p>
          <a:p>
            <a:pPr lvl="1"/>
            <a:r>
              <a:rPr lang="en-CA" sz="2000" dirty="0"/>
              <a:t>AI is not "thinking." It is pattern recognition at massive scale.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1F8AC-73FF-BD29-DCB7-948E8034F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38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153EB-AD10-E0CA-D84C-9B415842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Activity — Attention Visualization (3 min)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D79A6-082E-E17B-50B2-34BA2E515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Look at this sentence:</a:t>
            </a:r>
          </a:p>
          <a:p>
            <a:r>
              <a:rPr lang="en-CA" sz="2400" dirty="0"/>
              <a:t>"The bank of the river was steep, so I sat on the bank to rest."</a:t>
            </a:r>
          </a:p>
          <a:p>
            <a:r>
              <a:rPr lang="en-CA" sz="2400" b="1" dirty="0"/>
              <a:t>Question:</a:t>
            </a:r>
            <a:r>
              <a:rPr lang="en-CA" sz="2400" dirty="0"/>
              <a:t> In the second "bank," which words should the model pay attention to?</a:t>
            </a:r>
          </a:p>
          <a:p>
            <a:r>
              <a:rPr lang="en-CA" sz="2400" b="1" dirty="0"/>
              <a:t>Answer:</a:t>
            </a:r>
            <a:r>
              <a:rPr lang="en-CA" sz="2400" dirty="0"/>
              <a:t> "river" (to know it's a riverbank, not a financial bank)</a:t>
            </a:r>
          </a:p>
          <a:p>
            <a:r>
              <a:rPr lang="en-CA" sz="2400" dirty="0"/>
              <a:t>This is exactly what self-attention does — it resolves ambiguity by looking at context.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91350-1B7E-6206-4656-A26DCB9E9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32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33131-004D-769F-4694-BFAD2536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Large Language Models — How ChatGPT Works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A63E4-DE7D-F421-4DD7-54CACB443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Step 1: Pre-training (Self-Supervised Learning)</a:t>
            </a:r>
            <a:endParaRPr lang="en-CA" sz="2000" dirty="0"/>
          </a:p>
          <a:p>
            <a:pPr lvl="1"/>
            <a:r>
              <a:rPr lang="en-CA" sz="1600" dirty="0"/>
              <a:t>Feed the internet (books, Wikipedia, websites)</a:t>
            </a:r>
          </a:p>
          <a:p>
            <a:r>
              <a:rPr lang="en-CA" sz="2000" dirty="0"/>
              <a:t>Task: Predict the next word</a:t>
            </a:r>
          </a:p>
          <a:p>
            <a:pPr lvl="0"/>
            <a:r>
              <a:rPr lang="en-CA" sz="2000" dirty="0"/>
              <a:t>Example: "The capital of France is ___" → "Paris"</a:t>
            </a:r>
          </a:p>
          <a:p>
            <a:pPr lvl="0"/>
            <a:r>
              <a:rPr lang="en-CA" sz="2000" dirty="0"/>
              <a:t>Result: A "base model" that knows language and facts</a:t>
            </a:r>
          </a:p>
          <a:p>
            <a:r>
              <a:rPr lang="en-CA" sz="2000" b="1" dirty="0"/>
              <a:t>Step 2: Fine-Tuning (Supervised Learning)</a:t>
            </a:r>
            <a:endParaRPr lang="en-CA" sz="2000" dirty="0"/>
          </a:p>
          <a:p>
            <a:pPr lvl="1"/>
            <a:r>
              <a:rPr lang="en-CA" sz="1600" dirty="0"/>
              <a:t>Humans write question-answer pairs</a:t>
            </a:r>
          </a:p>
          <a:p>
            <a:pPr lvl="0"/>
            <a:r>
              <a:rPr lang="en-CA" sz="2000" dirty="0"/>
              <a:t>Model learns to be helpful, not just predict text</a:t>
            </a:r>
          </a:p>
          <a:p>
            <a:r>
              <a:rPr lang="en-CA" sz="2000" b="1" dirty="0"/>
              <a:t>Step 3: RLHF — Reinforcement Learning from Human Feedback</a:t>
            </a:r>
            <a:endParaRPr lang="en-CA" sz="2000" dirty="0"/>
          </a:p>
          <a:p>
            <a:pPr lvl="1"/>
            <a:r>
              <a:rPr lang="en-CA" sz="1600" dirty="0"/>
              <a:t>Humans rank multiple model outputs ("A is better than B")</a:t>
            </a:r>
          </a:p>
          <a:p>
            <a:pPr lvl="0"/>
            <a:r>
              <a:rPr lang="en-CA" sz="2000" dirty="0"/>
              <a:t>Model learns human preferences</a:t>
            </a:r>
          </a:p>
          <a:p>
            <a:pPr lvl="0"/>
            <a:r>
              <a:rPr lang="en-CA" sz="2000" dirty="0"/>
              <a:t>Result: ChatGPT's conversational, helpful tone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48E5F2-A991-4DF4-CAFE-2A3824086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1539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69046-3096-00A9-BFC3-C96DBDC27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>
                <a:latin typeface="-apple-system"/>
              </a:rPr>
              <a:t>Tokenization — The Secret Language of LLMs</a:t>
            </a:r>
            <a:endParaRPr lang="en-CA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15454-542A-56B8-F9DA-D66169EF1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15697"/>
              </p:ext>
            </p:extLst>
          </p:nvPr>
        </p:nvGraphicFramePr>
        <p:xfrm>
          <a:off x="537971" y="4495927"/>
          <a:ext cx="8001000" cy="1978025"/>
        </p:xfrm>
        <a:graphic>
          <a:graphicData uri="http://schemas.openxmlformats.org/drawingml/2006/table">
            <a:tbl>
              <a:tblPr/>
              <a:tblGrid>
                <a:gridCol w="4000500">
                  <a:extLst>
                    <a:ext uri="{9D8B030D-6E8A-4147-A177-3AD203B41FA5}">
                      <a16:colId xmlns:a16="http://schemas.microsoft.com/office/drawing/2014/main" val="710651429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174427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 b="1">
                          <a:effectLst/>
                          <a:latin typeface="inherit"/>
                        </a:rPr>
                        <a:t>Text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4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E0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E7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 b="1">
                          <a:effectLst/>
                          <a:latin typeface="inherit"/>
                        </a:rPr>
                        <a:t>Tokens (GPT-4 style)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4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4C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5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774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 dirty="0">
                          <a:effectLst/>
                          <a:latin typeface="inherit"/>
                        </a:rPr>
                        <a:t>"ChatGPT"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5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E7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EC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 dirty="0">
                          <a:effectLst/>
                          <a:latin typeface="inherit"/>
                        </a:rPr>
                        <a:t>["Chat", "G", "PT"]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5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5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4F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181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>
                          <a:effectLst/>
                          <a:latin typeface="inherit"/>
                        </a:rPr>
                        <a:t>"unbelievable"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4F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EC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8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>
                          <a:effectLst/>
                          <a:latin typeface="inherit"/>
                        </a:rPr>
                        <a:t>["un", "believ", "able"]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4F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4F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5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001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>
                          <a:effectLst/>
                          <a:latin typeface="inherit"/>
                        </a:rPr>
                        <a:t>"The"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5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8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F6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>
                          <a:effectLst/>
                          <a:latin typeface="inherit"/>
                        </a:rPr>
                        <a:t>["The"]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5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5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5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951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>
                          <a:effectLst/>
                          <a:latin typeface="inherit"/>
                        </a:rPr>
                        <a:t>"🚀"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5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F6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800" dirty="0">
                          <a:effectLst/>
                          <a:latin typeface="inherit"/>
                        </a:rPr>
                        <a:t>["🚀"]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5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5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49045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E53E6-62FD-FA79-65A2-94C12778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04D77-CB02-203B-5FC6-E0B8E5180F9F}"/>
              </a:ext>
            </a:extLst>
          </p:cNvPr>
          <p:cNvSpPr txBox="1"/>
          <p:nvPr/>
        </p:nvSpPr>
        <p:spPr>
          <a:xfrm>
            <a:off x="571500" y="1676400"/>
            <a:ext cx="8000999" cy="2776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0" i="0" spc="0" dirty="0">
                <a:effectLst/>
                <a:latin typeface="-apple-system"/>
              </a:rPr>
              <a:t>LLMs don't read words. They read tokens.</a:t>
            </a: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Key facts:</a:t>
            </a:r>
            <a:endParaRPr lang="en-CA" sz="2400" b="0" i="0" spc="0" dirty="0">
              <a:effectLst/>
              <a:latin typeface="-apple-system"/>
            </a:endParaRPr>
          </a:p>
          <a:p>
            <a:pPr marL="0" marR="0" lvl="0" indent="-342900" algn="l" fontAlgn="base">
              <a:lnSpc>
                <a:spcPts val="19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b="0" i="0" spc="0" dirty="0">
                <a:effectLst/>
                <a:latin typeface="inherit"/>
              </a:rPr>
              <a:t>~100 tokens ≈ 75 words (English)</a:t>
            </a:r>
          </a:p>
          <a:p>
            <a:pPr marL="0" marR="0" lvl="0" indent="-342900" algn="l" fontAlgn="base">
              <a:lnSpc>
                <a:spcPts val="19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b="0" i="0" spc="0" dirty="0">
                <a:effectLst/>
                <a:latin typeface="inherit"/>
              </a:rPr>
              <a:t>Context window = how many tokens the model can "see" at once</a:t>
            </a:r>
          </a:p>
          <a:p>
            <a:pPr marL="0" marR="0" lvl="0" indent="-342900" algn="l" fontAlgn="base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400" b="0" i="0" spc="0" dirty="0">
                <a:effectLst/>
                <a:latin typeface="inherit"/>
              </a:rPr>
              <a:t>GPT-4: 128K tokens ≈ 100 pages of text</a:t>
            </a: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Why it matters:</a:t>
            </a:r>
            <a:r>
              <a:rPr lang="en-CA" sz="2400" b="0" i="0" spc="0" dirty="0">
                <a:effectLst/>
                <a:latin typeface="-apple-system"/>
              </a:rPr>
              <a:t> Token boundaries affect how models understand text.</a:t>
            </a:r>
          </a:p>
        </p:txBody>
      </p:sp>
    </p:spTree>
    <p:extLst>
      <p:ext uri="{BB962C8B-B14F-4D97-AF65-F5344CB8AC3E}">
        <p14:creationId xmlns:p14="http://schemas.microsoft.com/office/powerpoint/2010/main" val="2709643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0A2A-EA59-3B2C-557E-452FAB02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How LLMs Generate Text — Autoregressive Decoding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4A7F-BE04-1739-8DC9-8B51A7841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437" y="1749425"/>
            <a:ext cx="8493125" cy="4803775"/>
          </a:xfrm>
        </p:spPr>
        <p:txBody>
          <a:bodyPr/>
          <a:lstStyle/>
          <a:p>
            <a:r>
              <a:rPr lang="en-CA" sz="2000" dirty="0"/>
              <a:t>Prompt: "The weather today is"</a:t>
            </a:r>
          </a:p>
          <a:p>
            <a:r>
              <a:rPr lang="en-CA" sz="2000" dirty="0"/>
              <a:t>Step 1: Predict next token probabilities</a:t>
            </a:r>
          </a:p>
          <a:p>
            <a:r>
              <a:rPr lang="en-CA" sz="2000" dirty="0"/>
              <a:t>  sunny: 45%, rainy: 20%, cloudy: 15%, hot: 10%, ...</a:t>
            </a:r>
          </a:p>
          <a:p>
            <a:r>
              <a:rPr lang="en-CA" sz="2000" dirty="0"/>
              <a:t>Step 2: Sample (or pick top probability)  → Choose "sunny"</a:t>
            </a:r>
          </a:p>
          <a:p>
            <a:r>
              <a:rPr lang="en-CA" sz="2000" dirty="0"/>
              <a:t>Step 3: Append to sequence:  "The weather today is sunny"</a:t>
            </a:r>
          </a:p>
          <a:p>
            <a:r>
              <a:rPr lang="en-CA" sz="2000" dirty="0"/>
              <a:t>Step 4: Repeat  → "and", "warm", "."</a:t>
            </a:r>
          </a:p>
          <a:p>
            <a:r>
              <a:rPr lang="en-CA" sz="2000" dirty="0"/>
              <a:t>Final: "The weather today is sunny and warm."</a:t>
            </a:r>
          </a:p>
          <a:p>
            <a:r>
              <a:rPr lang="en-CA" sz="2000" b="1" dirty="0"/>
              <a:t>Temperature parameter:</a:t>
            </a:r>
            <a:endParaRPr lang="en-CA" sz="2000" dirty="0"/>
          </a:p>
          <a:p>
            <a:pPr lvl="0"/>
            <a:r>
              <a:rPr lang="en-CA" sz="2000" dirty="0"/>
              <a:t>Low (0.1): Always pick highest probability → deterministic, factual</a:t>
            </a:r>
          </a:p>
          <a:p>
            <a:pPr lvl="0"/>
            <a:r>
              <a:rPr lang="en-CA" sz="2000" dirty="0"/>
              <a:t>High (1.0+): More random → creative, sometimes nonsensical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8890E-AD6C-8021-9030-728C3D285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28432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4AA51-7A63-E1BD-D0C4-D186E7B2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Capabilities — What Modern AI Can Do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DEFD4-19CF-61DD-FC97-BA44F304D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Reasoning:</a:t>
            </a:r>
            <a:r>
              <a:rPr lang="en-CA" sz="2000" dirty="0"/>
              <a:t> Solve math problems, debug code, analyze arguments</a:t>
            </a:r>
          </a:p>
          <a:p>
            <a:pPr lvl="0"/>
            <a:r>
              <a:rPr lang="en-CA" sz="2000" b="1" dirty="0"/>
              <a:t>Creativity:</a:t>
            </a:r>
            <a:r>
              <a:rPr lang="en-CA" sz="2000" dirty="0"/>
              <a:t> Write stories, compose music, generate art</a:t>
            </a:r>
          </a:p>
          <a:p>
            <a:pPr lvl="0"/>
            <a:r>
              <a:rPr lang="en-CA" sz="2000" b="1" dirty="0"/>
              <a:t>Translation:</a:t>
            </a:r>
            <a:r>
              <a:rPr lang="en-CA" sz="2000" dirty="0"/>
              <a:t> Real-time across 100+ languages</a:t>
            </a:r>
          </a:p>
          <a:p>
            <a:pPr lvl="0"/>
            <a:r>
              <a:rPr lang="en-CA" sz="2000" b="1" dirty="0"/>
              <a:t>Summarization:</a:t>
            </a:r>
            <a:r>
              <a:rPr lang="en-CA" sz="2000" dirty="0"/>
              <a:t> Distill 100-page documents to bullet points</a:t>
            </a:r>
          </a:p>
          <a:p>
            <a:pPr lvl="0"/>
            <a:r>
              <a:rPr lang="en-CA" sz="2000" b="1" dirty="0"/>
              <a:t>Coding:</a:t>
            </a:r>
            <a:r>
              <a:rPr lang="en-CA" sz="2000" dirty="0"/>
              <a:t> Write, explain, and debug software</a:t>
            </a:r>
          </a:p>
          <a:p>
            <a:pPr lvl="0"/>
            <a:r>
              <a:rPr lang="en-CA" sz="2000" b="1" dirty="0"/>
              <a:t>Multimodal:</a:t>
            </a:r>
            <a:r>
              <a:rPr lang="en-CA" sz="2000" dirty="0"/>
              <a:t> Understand images, audio, and video alongside text</a:t>
            </a:r>
          </a:p>
          <a:p>
            <a:r>
              <a:rPr lang="en-CA" sz="2000" b="1" dirty="0"/>
              <a:t>But remember:</a:t>
            </a:r>
            <a:r>
              <a:rPr lang="en-CA" sz="2000" dirty="0"/>
              <a:t> It's all next-token prediction at massive scale.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D88D6-D12E-A714-FC4A-BE32C764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56038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FBDF3-B3D1-5E70-710C-0DB5AEDF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Limitations — What AI Cannot Do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BE29-E959-D985-6E12-7FD3BB2CE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2600"/>
            <a:ext cx="8001000" cy="4267200"/>
          </a:xfrm>
        </p:spPr>
        <p:txBody>
          <a:bodyPr/>
          <a:lstStyle/>
          <a:p>
            <a:pPr lvl="0"/>
            <a:r>
              <a:rPr lang="en-CA" sz="2000" b="1" dirty="0"/>
              <a:t>No true understanding:</a:t>
            </a:r>
            <a:r>
              <a:rPr lang="en-CA" sz="2000" dirty="0"/>
              <a:t> It doesn't "know" — it predicts patterns</a:t>
            </a:r>
          </a:p>
          <a:p>
            <a:pPr lvl="0"/>
            <a:r>
              <a:rPr lang="en-CA" sz="2000" b="1" dirty="0"/>
              <a:t>No consciousness:</a:t>
            </a:r>
            <a:r>
              <a:rPr lang="en-CA" sz="2000" dirty="0"/>
              <a:t> No feelings, desires, or subjective experience</a:t>
            </a:r>
          </a:p>
          <a:p>
            <a:pPr lvl="0"/>
            <a:r>
              <a:rPr lang="en-CA" sz="2000" b="1" dirty="0"/>
              <a:t>No real-world grounding:</a:t>
            </a:r>
            <a:r>
              <a:rPr lang="en-CA" sz="2000" dirty="0"/>
              <a:t> Hasn't lived, touched, or experienced</a:t>
            </a:r>
          </a:p>
          <a:p>
            <a:pPr lvl="0"/>
            <a:r>
              <a:rPr lang="en-CA" sz="2000" b="1" dirty="0"/>
              <a:t>No causal reasoning:</a:t>
            </a:r>
            <a:r>
              <a:rPr lang="en-CA" sz="2000" dirty="0"/>
              <a:t> Correlation ≠ causation</a:t>
            </a:r>
          </a:p>
          <a:p>
            <a:pPr lvl="0"/>
            <a:r>
              <a:rPr lang="en-CA" sz="2000" b="1" dirty="0"/>
              <a:t>Brittle outside training data:</a:t>
            </a:r>
            <a:r>
              <a:rPr lang="en-CA" sz="2000" dirty="0"/>
              <a:t> Fails on novel situations</a:t>
            </a:r>
          </a:p>
          <a:p>
            <a:pPr lvl="0"/>
            <a:r>
              <a:rPr lang="en-CA" sz="2000" b="1" dirty="0"/>
              <a:t>Hallucinations:</a:t>
            </a:r>
            <a:r>
              <a:rPr lang="en-CA" sz="2000" dirty="0"/>
              <a:t> Confidently makes things up</a:t>
            </a:r>
          </a:p>
          <a:p>
            <a:pPr lvl="0"/>
            <a:r>
              <a:rPr lang="en-CA" sz="2000" b="1" dirty="0"/>
              <a:t>No common sense:</a:t>
            </a:r>
            <a:r>
              <a:rPr lang="en-CA" sz="2000" dirty="0"/>
              <a:t> Can fail tasks a 5-year-old solves easily</a:t>
            </a:r>
          </a:p>
          <a:p>
            <a:r>
              <a:rPr lang="en-CA" sz="2000" b="1" dirty="0"/>
              <a:t>Critique:</a:t>
            </a:r>
            <a:r>
              <a:rPr lang="en-CA" sz="2000" dirty="0"/>
              <a:t> AI is a sophisticated pattern-matching engine, not a mind.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75B2E-27E4-573B-6DF7-C53F42B1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9866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B15CC-0E2F-583F-87B5-300B1C66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Hallucinations — Why AI Makes Things Up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D7D1C-38B3-DE52-0DCE-6DB6BC58A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272462" cy="4648200"/>
          </a:xfrm>
        </p:spPr>
        <p:txBody>
          <a:bodyPr/>
          <a:lstStyle/>
          <a:p>
            <a:pPr lvl="0"/>
            <a:r>
              <a:rPr lang="en-CA" sz="1800" b="1" dirty="0"/>
              <a:t>Training data gaps:</a:t>
            </a:r>
            <a:r>
              <a:rPr lang="en-CA" sz="1800" dirty="0"/>
              <a:t> If the answer isn't in the data, it improvises</a:t>
            </a:r>
          </a:p>
          <a:p>
            <a:pPr lvl="0"/>
            <a:r>
              <a:rPr lang="en-CA" sz="1800" b="1" dirty="0"/>
              <a:t>Optimization for fluency:</a:t>
            </a:r>
            <a:r>
              <a:rPr lang="en-CA" sz="1800" dirty="0"/>
              <a:t> Smooth, confident text is rewarded</a:t>
            </a:r>
          </a:p>
          <a:p>
            <a:pPr lvl="0"/>
            <a:r>
              <a:rPr lang="en-CA" sz="1800" b="1" dirty="0"/>
              <a:t>Ambiguous prompts:</a:t>
            </a:r>
            <a:r>
              <a:rPr lang="en-CA" sz="1800" dirty="0"/>
              <a:t> Vague questions get vague (or invented) answers</a:t>
            </a:r>
          </a:p>
          <a:p>
            <a:pPr lvl="0"/>
            <a:r>
              <a:rPr lang="en-CA" sz="1800" b="1" dirty="0"/>
              <a:t>Compounding errors:</a:t>
            </a:r>
            <a:r>
              <a:rPr lang="en-CA" sz="1800" dirty="0"/>
              <a:t> One wrong token leads to more wrong tokens</a:t>
            </a:r>
          </a:p>
          <a:p>
            <a:r>
              <a:rPr lang="en-CA" sz="1800" b="1" dirty="0"/>
              <a:t>Famous examples:</a:t>
            </a:r>
            <a:endParaRPr lang="en-CA" sz="1800" dirty="0"/>
          </a:p>
          <a:p>
            <a:pPr lvl="0"/>
            <a:r>
              <a:rPr lang="en-CA" sz="1800" dirty="0"/>
              <a:t>Lawyers citing fake court cases (ChatGPT hallucinated them)</a:t>
            </a:r>
          </a:p>
          <a:p>
            <a:pPr lvl="0"/>
            <a:r>
              <a:rPr lang="en-CA" sz="1800" dirty="0"/>
              <a:t>AI inventing scientific papers that don't exist</a:t>
            </a:r>
          </a:p>
          <a:p>
            <a:pPr lvl="0"/>
            <a:r>
              <a:rPr lang="en-CA" sz="1800" dirty="0"/>
              <a:t>Confidently wrong answers to factual questions</a:t>
            </a:r>
          </a:p>
          <a:p>
            <a:r>
              <a:rPr lang="en-CA" sz="1800" b="1" dirty="0"/>
              <a:t>Mitigation:</a:t>
            </a:r>
            <a:r>
              <a:rPr lang="en-CA" sz="1800" dirty="0"/>
              <a:t> Retrieval-Augmented Generation (RAG), fact-checking, human oversight.</a:t>
            </a:r>
            <a:br>
              <a:rPr lang="en-CA" sz="1800" dirty="0"/>
            </a:br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0AF06-10A3-78AD-D538-12AE218FF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4575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E6842-1283-4BAD-CC91-42D45BEB4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Bias in AI — The Mirror Problem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0F3C-1C82-2C3A-3449-A108C3F64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560" y="4585938"/>
            <a:ext cx="8001000" cy="1752600"/>
          </a:xfrm>
        </p:spPr>
        <p:txBody>
          <a:bodyPr/>
          <a:lstStyle/>
          <a:p>
            <a:r>
              <a:rPr lang="en-CA" sz="1800" b="1" dirty="0"/>
              <a:t>Solutions:</a:t>
            </a:r>
            <a:endParaRPr lang="en-CA" sz="1800" dirty="0"/>
          </a:p>
          <a:p>
            <a:pPr lvl="1"/>
            <a:r>
              <a:rPr lang="en-CA" sz="1600" dirty="0"/>
              <a:t>Diverse training data</a:t>
            </a:r>
          </a:p>
          <a:p>
            <a:pPr lvl="1"/>
            <a:r>
              <a:rPr lang="en-CA" sz="1600" dirty="0"/>
              <a:t>Bias auditing and testing</a:t>
            </a:r>
          </a:p>
          <a:p>
            <a:pPr lvl="1"/>
            <a:r>
              <a:rPr lang="en-CA" sz="1600" dirty="0"/>
              <a:t>Human-in-the-loop decisions</a:t>
            </a:r>
          </a:p>
          <a:p>
            <a:pPr lvl="1"/>
            <a:r>
              <a:rPr lang="en-CA" sz="1600" dirty="0"/>
              <a:t>Transparency and explainability requirements</a:t>
            </a:r>
            <a:br>
              <a:rPr lang="en-CA" sz="1800" dirty="0"/>
            </a:br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F34D25-A54F-4025-BC6F-BF7C277C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37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DF81A1-F09B-3F7D-55DD-D177F03C4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221219"/>
              </p:ext>
            </p:extLst>
          </p:nvPr>
        </p:nvGraphicFramePr>
        <p:xfrm>
          <a:off x="574675" y="2365375"/>
          <a:ext cx="8001000" cy="2219325"/>
        </p:xfrm>
        <a:graphic>
          <a:graphicData uri="http://schemas.openxmlformats.org/drawingml/2006/table">
            <a:tbl>
              <a:tblPr/>
              <a:tblGrid>
                <a:gridCol w="2244725">
                  <a:extLst>
                    <a:ext uri="{9D8B030D-6E8A-4147-A177-3AD203B41FA5}">
                      <a16:colId xmlns:a16="http://schemas.microsoft.com/office/drawing/2014/main" val="3730325565"/>
                    </a:ext>
                  </a:extLst>
                </a:gridCol>
                <a:gridCol w="5756275">
                  <a:extLst>
                    <a:ext uri="{9D8B030D-6E8A-4147-A177-3AD203B41FA5}">
                      <a16:colId xmlns:a16="http://schemas.microsoft.com/office/drawing/2014/main" val="383962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 dirty="0">
                          <a:effectLst/>
                          <a:latin typeface="inherit"/>
                        </a:rPr>
                        <a:t>Type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4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4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58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Example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4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4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4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844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Representation bias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4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58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5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 dirty="0">
                          <a:effectLst/>
                          <a:latin typeface="inherit"/>
                        </a:rPr>
                        <a:t>Facial recognition worse on darker skin tones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4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4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5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450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Historical bias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5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5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Hiring AI penalizes women for resumes with "women's college"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5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5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7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5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Measurement bias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7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8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Crime prediction based on arrest data (not actual crime)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7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7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7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32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Aggregation bias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7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8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 dirty="0">
                          <a:effectLst/>
                          <a:latin typeface="inherit"/>
                        </a:rPr>
                        <a:t>One-size-fits-all medical AI fails on underrepresented groups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7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76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6598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1183E3D-34CF-202D-F6FD-896456641925}"/>
              </a:ext>
            </a:extLst>
          </p:cNvPr>
          <p:cNvSpPr txBox="1"/>
          <p:nvPr/>
        </p:nvSpPr>
        <p:spPr>
          <a:xfrm>
            <a:off x="577722" y="1712267"/>
            <a:ext cx="79566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i="0" dirty="0">
                <a:effectLst/>
                <a:latin typeface="-apple-system"/>
              </a:rPr>
              <a:t>AI learns from human data. Humans are biased. Therefore, AI is biased.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5669924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E5519-9346-9ADC-B65D-DA65EBD26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Key Takeaways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D148D-D9DA-1B1F-EAD8-2913C9A35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AI = pattern recognition at scale</a:t>
            </a:r>
            <a:r>
              <a:rPr lang="en-CA" sz="2000" dirty="0"/>
              <a:t>, not thinking or consciousness.</a:t>
            </a:r>
          </a:p>
          <a:p>
            <a:pPr lvl="0"/>
            <a:r>
              <a:rPr lang="en-CA" sz="2000" b="1" dirty="0"/>
              <a:t>Neural networks</a:t>
            </a:r>
            <a:r>
              <a:rPr lang="en-CA" sz="2000" dirty="0"/>
              <a:t> learn by adjusting billions of weights through backpropagation.</a:t>
            </a:r>
          </a:p>
          <a:p>
            <a:pPr lvl="0"/>
            <a:r>
              <a:rPr lang="en-CA" sz="2000" b="1" dirty="0"/>
              <a:t>Transformers</a:t>
            </a:r>
            <a:r>
              <a:rPr lang="en-CA" sz="2000" dirty="0"/>
              <a:t> revolutionized AI by using attention to process context.</a:t>
            </a:r>
          </a:p>
          <a:p>
            <a:pPr lvl="0"/>
            <a:r>
              <a:rPr lang="en-CA" sz="2000" b="1" dirty="0"/>
              <a:t>LLMs</a:t>
            </a:r>
            <a:r>
              <a:rPr lang="en-CA" sz="2000" dirty="0"/>
              <a:t> like ChatGPT are autoregressive next-token predictors trained on internet text + human feedback.</a:t>
            </a:r>
          </a:p>
          <a:p>
            <a:pPr lvl="0"/>
            <a:r>
              <a:rPr lang="en-CA" sz="2000" b="1" dirty="0"/>
              <a:t>AI has real limitations:</a:t>
            </a:r>
            <a:r>
              <a:rPr lang="en-CA" sz="2000" dirty="0"/>
              <a:t> hallucinations, bias, no true understanding, no common sense.</a:t>
            </a:r>
          </a:p>
          <a:p>
            <a:pPr lvl="0"/>
            <a:r>
              <a:rPr lang="en-CA" sz="2000" b="1" dirty="0"/>
              <a:t>The future is collaborative:</a:t>
            </a:r>
            <a:r>
              <a:rPr lang="en-CA" sz="2000" dirty="0"/>
              <a:t> AI augments human intelligence; it doesn't replace </a:t>
            </a:r>
            <a:r>
              <a:rPr lang="en-CA" sz="2000"/>
              <a:t>it.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CF50A-82B4-29F8-D9E0-8589B95D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5525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39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893B2-9530-0400-C4D7-60AA172EF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Ai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C0425-194C-0536-479B-D7CD2A16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646C25-EFCD-D300-A4AC-4B8527268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59" y="1828800"/>
            <a:ext cx="8057515" cy="4191000"/>
          </a:xfrm>
        </p:spPr>
        <p:txBody>
          <a:bodyPr/>
          <a:lstStyle/>
          <a:p>
            <a:r>
              <a:rPr lang="en-CA" sz="3600" dirty="0"/>
              <a:t> Artificial Intelligence - Broad field (since 1950s)</a:t>
            </a:r>
          </a:p>
          <a:p>
            <a:pPr lvl="1"/>
            <a:r>
              <a:rPr lang="en-CA" sz="3200" dirty="0"/>
              <a:t>Machine Learning - learns from data</a:t>
            </a:r>
          </a:p>
          <a:p>
            <a:pPr lvl="2"/>
            <a:r>
              <a:rPr lang="en-CA" sz="2800" dirty="0"/>
              <a:t>Deep Learning - neural networks</a:t>
            </a:r>
          </a:p>
          <a:p>
            <a:pPr lvl="3"/>
            <a:r>
              <a:rPr lang="en-CA" sz="2800" dirty="0"/>
              <a:t>Transformers - Current state-of-the-art</a:t>
            </a:r>
          </a:p>
        </p:txBody>
      </p:sp>
    </p:spTree>
    <p:extLst>
      <p:ext uri="{BB962C8B-B14F-4D97-AF65-F5344CB8AC3E}">
        <p14:creationId xmlns:p14="http://schemas.microsoft.com/office/powerpoint/2010/main" val="89270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174DC-8120-3101-2E56-B263A81DD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Two Types of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3F278-07B2-BCE8-6D69-25E06D52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AFCD1C-2A5A-CE2F-9FC7-5AD1BDDA5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75" y="1828800"/>
            <a:ext cx="7456142" cy="411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0453A9A-E225-3FC5-D90D-6AF408FC204D}"/>
              </a:ext>
            </a:extLst>
          </p:cNvPr>
          <p:cNvSpPr/>
          <p:nvPr/>
        </p:nvSpPr>
        <p:spPr bwMode="auto">
          <a:xfrm>
            <a:off x="4038599" y="1905000"/>
            <a:ext cx="3992217" cy="4038600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242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3DC8-8E0F-D121-8E16-9CDF0B1F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What Is Machine Learning?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E8B79-635A-35C2-E5A9-6E7E63F55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Definition:</a:t>
            </a:r>
            <a:r>
              <a:rPr lang="en-CA" sz="2400" dirty="0"/>
              <a:t> A computer program is said to learn from experience E with respect to some task T and performance measure P, if its performance at task T improves with experience E. — Tom Mitchell, 1997</a:t>
            </a:r>
          </a:p>
          <a:p>
            <a:r>
              <a:rPr lang="en-CA" sz="2800" dirty="0"/>
              <a:t>Instead of writing explicit rules, we feed the computer </a:t>
            </a:r>
            <a:r>
              <a:rPr lang="en-CA" sz="2800" b="1" dirty="0"/>
              <a:t>data</a:t>
            </a:r>
            <a:r>
              <a:rPr lang="en-CA" sz="2800" dirty="0"/>
              <a:t> and let it figure out the rules itself.</a:t>
            </a:r>
            <a:endParaRPr lang="en-CA" sz="2000" dirty="0"/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66788-0B18-A222-EC45-FD255CBEC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834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58046-F673-8643-2953-8117FA766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AI - Recipe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6AACA-DE1E-836B-FEB9-0D518C92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FC7F38-7F7E-BA50-1450-1B4A0E107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981073"/>
            <a:ext cx="8001000" cy="4267200"/>
          </a:xfrm>
        </p:spPr>
        <p:txBody>
          <a:bodyPr/>
          <a:lstStyle/>
          <a:p>
            <a:pPr lvl="0"/>
            <a:r>
              <a:rPr lang="en-CA" dirty="0"/>
              <a:t>Collect data (examples)</a:t>
            </a:r>
          </a:p>
          <a:p>
            <a:pPr lvl="0"/>
            <a:r>
              <a:rPr lang="en-CA" dirty="0"/>
              <a:t>Choose a model architecture</a:t>
            </a:r>
          </a:p>
          <a:p>
            <a:pPr lvl="0"/>
            <a:r>
              <a:rPr lang="en-CA" dirty="0"/>
              <a:t>Train the model (adjust internal settings)</a:t>
            </a:r>
          </a:p>
          <a:p>
            <a:pPr lvl="0"/>
            <a:r>
              <a:rPr lang="en-CA" dirty="0"/>
              <a:t>Test on new data</a:t>
            </a:r>
          </a:p>
          <a:p>
            <a:pPr lvl="0"/>
            <a:r>
              <a:rPr lang="en-CA" dirty="0"/>
              <a:t>Deploy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484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099A4-FEA2-409E-5D9E-0BD77C81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Types of Machine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5B591-8BA2-378A-33F3-E4C61AF8D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E74CA2-55D6-2524-3339-6CA595DA7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5" y="2273953"/>
            <a:ext cx="8614610" cy="30851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D466D7-FCAD-F51D-88A9-5E6AD5466989}"/>
              </a:ext>
            </a:extLst>
          </p:cNvPr>
          <p:cNvSpPr/>
          <p:nvPr/>
        </p:nvSpPr>
        <p:spPr bwMode="auto">
          <a:xfrm>
            <a:off x="264695" y="4572000"/>
            <a:ext cx="8614610" cy="609600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677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42DAA-F755-179F-C741-DFF14F39A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The Core Idea: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922F6-ED6E-130C-2B6E-16C47CCD2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3886200"/>
          </a:xfrm>
        </p:spPr>
        <p:txBody>
          <a:bodyPr/>
          <a:lstStyle/>
          <a:p>
            <a:r>
              <a:rPr lang="en-CA" sz="2400" dirty="0"/>
              <a:t>At its heart, AI is just finding a </a:t>
            </a:r>
            <a:r>
              <a:rPr lang="en-CA" sz="2400" b="1" dirty="0"/>
              <a:t>function</a:t>
            </a:r>
            <a:r>
              <a:rPr lang="en-CA" sz="2400" dirty="0"/>
              <a:t>:</a:t>
            </a:r>
          </a:p>
          <a:p>
            <a:pPr lvl="1"/>
            <a:r>
              <a:rPr lang="en-CA" sz="2000" dirty="0"/>
              <a:t>Input (x) → [Model f(x)] → Output (y)</a:t>
            </a:r>
          </a:p>
          <a:p>
            <a:r>
              <a:rPr lang="en-CA" sz="2400" dirty="0"/>
              <a:t>Examples:</a:t>
            </a:r>
          </a:p>
          <a:p>
            <a:pPr lvl="1"/>
            <a:r>
              <a:rPr lang="en-CA" sz="2000" dirty="0"/>
              <a:t>x = image of a cat → f(x) = "cat"</a:t>
            </a:r>
          </a:p>
          <a:p>
            <a:pPr lvl="1"/>
            <a:r>
              <a:rPr lang="en-CA" sz="2000" dirty="0"/>
              <a:t>x = "How are you?" → f(x) = "I'm doing well, thanks!"</a:t>
            </a:r>
          </a:p>
          <a:p>
            <a:pPr lvl="1"/>
            <a:r>
              <a:rPr lang="en-CA" sz="2000" dirty="0"/>
              <a:t>x = house features → f(x) = predicted price ($450,000)</a:t>
            </a:r>
          </a:p>
          <a:p>
            <a:r>
              <a:rPr lang="en-CA" sz="2400" b="1" dirty="0"/>
              <a:t>The challenge:</a:t>
            </a:r>
            <a:r>
              <a:rPr lang="en-CA" sz="2400" dirty="0"/>
              <a:t> We don't know f(x). We have to </a:t>
            </a:r>
            <a:r>
              <a:rPr lang="en-CA" sz="2400" i="1" dirty="0"/>
              <a:t>discover</a:t>
            </a:r>
            <a:r>
              <a:rPr lang="en-CA" sz="2400" dirty="0"/>
              <a:t> it from data.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42EC1-C009-AC64-8216-832D4070E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0977709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99239</TotalTime>
  <Words>3089</Words>
  <Application>Microsoft Office PowerPoint</Application>
  <PresentationFormat>On-screen Show (4:3)</PresentationFormat>
  <Paragraphs>460</Paragraphs>
  <Slides>39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-apple-system</vt:lpstr>
      <vt:lpstr>inherit</vt:lpstr>
      <vt:lpstr>SimSun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What is AI?</vt:lpstr>
      <vt:lpstr>Ai Architecture</vt:lpstr>
      <vt:lpstr>Two Types of AI</vt:lpstr>
      <vt:lpstr>What Is Machine Learning?</vt:lpstr>
      <vt:lpstr>AI - Recipe</vt:lpstr>
      <vt:lpstr>Types of Machine Learning</vt:lpstr>
      <vt:lpstr>The Core Idea: Functions</vt:lpstr>
      <vt:lpstr>Activity — Guess the Function (3 min)</vt:lpstr>
      <vt:lpstr>From Functions to Neural Networks</vt:lpstr>
      <vt:lpstr>The Biological Inspiration</vt:lpstr>
      <vt:lpstr>A Single Neuron — The Math</vt:lpstr>
      <vt:lpstr>Activation Functions — Adding Non-Linearity</vt:lpstr>
      <vt:lpstr>Building a Network — Layers</vt:lpstr>
      <vt:lpstr>What Happens Inside Hidden Layers?</vt:lpstr>
      <vt:lpstr>Parameters — The "Memory" of AI</vt:lpstr>
      <vt:lpstr>Activity — Counting Connections (3 min)</vt:lpstr>
      <vt:lpstr>How Training Works — The Big Picture</vt:lpstr>
      <vt:lpstr>Step 1 — Forward Pass</vt:lpstr>
      <vt:lpstr>Step 2 — Calculate the Loss</vt:lpstr>
      <vt:lpstr>Step 3 — Backpropagation</vt:lpstr>
      <vt:lpstr>Step 4 — Gradient Descent</vt:lpstr>
      <vt:lpstr>The Training Loop — Visualized</vt:lpstr>
      <vt:lpstr>Modern Architectures — Overview</vt:lpstr>
      <vt:lpstr>CNNs — Convolutional Neural Networks</vt:lpstr>
      <vt:lpstr>RNNs — Recurrent Neural Networks</vt:lpstr>
      <vt:lpstr>Transformers — The Architecture That Changed Everything</vt:lpstr>
      <vt:lpstr>Transformers — Key Components</vt:lpstr>
      <vt:lpstr>Activity — Attention Visualization (3 min)</vt:lpstr>
      <vt:lpstr>Large Language Models — How ChatGPT Works</vt:lpstr>
      <vt:lpstr>Tokenization — The Secret Language of LLMs</vt:lpstr>
      <vt:lpstr>How LLMs Generate Text — Autoregressive Decoding</vt:lpstr>
      <vt:lpstr>Capabilities — What Modern AI Can Do</vt:lpstr>
      <vt:lpstr>Limitations — What AI Cannot Do</vt:lpstr>
      <vt:lpstr>Hallucinations — Why AI Makes Things Up</vt:lpstr>
      <vt:lpstr>Bias in AI — The Mirror Problem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2026-08-07T22:21:11Z</dcterms:modified>
</cp:coreProperties>
</file>