
<file path=[Content_Types].xml><?xml version="1.0" encoding="utf-8"?>
<Types xmlns="http://schemas.openxmlformats.org/package/2006/content-types">
  <Default Extension="m4a" ContentType="audi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1"/>
  </p:sldMasterIdLst>
  <p:notesMasterIdLst>
    <p:notesMasterId r:id="rId35"/>
  </p:notesMasterIdLst>
  <p:handoutMasterIdLst>
    <p:handoutMasterId r:id="rId36"/>
  </p:handoutMasterIdLst>
  <p:sldIdLst>
    <p:sldId id="336" r:id="rId2"/>
    <p:sldId id="337" r:id="rId3"/>
    <p:sldId id="338" r:id="rId4"/>
    <p:sldId id="339" r:id="rId5"/>
    <p:sldId id="340" r:id="rId6"/>
    <p:sldId id="341" r:id="rId7"/>
    <p:sldId id="342" r:id="rId8"/>
    <p:sldId id="343" r:id="rId9"/>
    <p:sldId id="344" r:id="rId10"/>
    <p:sldId id="368" r:id="rId11"/>
    <p:sldId id="367" r:id="rId12"/>
    <p:sldId id="346" r:id="rId13"/>
    <p:sldId id="347" r:id="rId14"/>
    <p:sldId id="348" r:id="rId15"/>
    <p:sldId id="349" r:id="rId16"/>
    <p:sldId id="350" r:id="rId17"/>
    <p:sldId id="351" r:id="rId18"/>
    <p:sldId id="352" r:id="rId19"/>
    <p:sldId id="353" r:id="rId20"/>
    <p:sldId id="354" r:id="rId21"/>
    <p:sldId id="345" r:id="rId22"/>
    <p:sldId id="355" r:id="rId23"/>
    <p:sldId id="356" r:id="rId24"/>
    <p:sldId id="357" r:id="rId25"/>
    <p:sldId id="358" r:id="rId26"/>
    <p:sldId id="359" r:id="rId27"/>
    <p:sldId id="360" r:id="rId28"/>
    <p:sldId id="361" r:id="rId29"/>
    <p:sldId id="362" r:id="rId30"/>
    <p:sldId id="363" r:id="rId31"/>
    <p:sldId id="369" r:id="rId32"/>
    <p:sldId id="364" r:id="rId33"/>
    <p:sldId id="295" r:id="rId34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57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339B1C-9949-45D8-B5AD-89CEDAD848BF}" v="298" dt="2026-08-07T21:27:25.4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404" autoAdjust="0"/>
  </p:normalViewPr>
  <p:slideViewPr>
    <p:cSldViewPr>
      <p:cViewPr varScale="1">
        <p:scale>
          <a:sx n="70" d="100"/>
          <a:sy n="70" d="100"/>
        </p:scale>
        <p:origin x="1204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78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80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ibin Zhu" userId="a2e261bc-1ab1-42c6-b163-ce9dc802355f" providerId="ADAL" clId="{66F68600-41EA-4988-B563-A79818BBC8A2}"/>
    <pc:docChg chg="undo custSel addSld delSld modSld">
      <pc:chgData name="Haibin Zhu" userId="a2e261bc-1ab1-42c6-b163-ce9dc802355f" providerId="ADAL" clId="{66F68600-41EA-4988-B563-A79818BBC8A2}" dt="2026-08-07T22:21:22.682" v="860" actId="1076"/>
      <pc:docMkLst>
        <pc:docMk/>
      </pc:docMkLst>
      <pc:sldChg chg="modSp del">
        <pc:chgData name="Haibin Zhu" userId="a2e261bc-1ab1-42c6-b163-ce9dc802355f" providerId="ADAL" clId="{66F68600-41EA-4988-B563-A79818BBC8A2}" dt="2026-08-06T22:41:40.056" v="87" actId="47"/>
        <pc:sldMkLst>
          <pc:docMk/>
          <pc:sldMk cId="0" sldId="299"/>
        </pc:sldMkLst>
        <pc:spChg chg="mod">
          <ac:chgData name="Haibin Zhu" userId="a2e261bc-1ab1-42c6-b163-ce9dc802355f" providerId="ADAL" clId="{66F68600-41EA-4988-B563-A79818BBC8A2}" dt="2026-08-06T20:09:58.125" v="3" actId="404"/>
          <ac:spMkLst>
            <pc:docMk/>
            <pc:sldMk cId="0" sldId="299"/>
            <ac:spMk id="4099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06T20:10:14.636" v="7" actId="14100"/>
          <ac:spMkLst>
            <pc:docMk/>
            <pc:sldMk cId="0" sldId="299"/>
            <ac:spMk id="4100" creationId="{00000000-0000-0000-0000-000000000000}"/>
          </ac:spMkLst>
        </pc:spChg>
      </pc:sldChg>
      <pc:sldChg chg="addSp modSp mod">
        <pc:chgData name="Haibin Zhu" userId="a2e261bc-1ab1-42c6-b163-ce9dc802355f" providerId="ADAL" clId="{66F68600-41EA-4988-B563-A79818BBC8A2}" dt="2026-08-07T22:21:22.682" v="860" actId="1076"/>
        <pc:sldMkLst>
          <pc:docMk/>
          <pc:sldMk cId="0" sldId="336"/>
        </pc:sldMkLst>
        <pc:spChg chg="add mod">
          <ac:chgData name="Haibin Zhu" userId="a2e261bc-1ab1-42c6-b163-ce9dc802355f" providerId="ADAL" clId="{66F68600-41EA-4988-B563-A79818BBC8A2}" dt="2026-08-07T22:21:22.682" v="860" actId="1076"/>
          <ac:spMkLst>
            <pc:docMk/>
            <pc:sldMk cId="0" sldId="336"/>
            <ac:spMk id="3" creationId="{DE389724-AF1F-66CA-8703-00AE930E86AF}"/>
          </ac:spMkLst>
        </pc:spChg>
        <pc:spChg chg="mod">
          <ac:chgData name="Haibin Zhu" userId="a2e261bc-1ab1-42c6-b163-ce9dc802355f" providerId="ADAL" clId="{66F68600-41EA-4988-B563-A79818BBC8A2}" dt="2026-08-07T21:27:25.407" v="858" actId="14100"/>
          <ac:spMkLst>
            <pc:docMk/>
            <pc:sldMk cId="0" sldId="336"/>
            <ac:spMk id="3076" creationId="{00000000-0000-0000-0000-000000000000}"/>
          </ac:spMkLst>
        </pc:spChg>
      </pc:sldChg>
      <pc:sldChg chg="modSp new mod">
        <pc:chgData name="Haibin Zhu" userId="a2e261bc-1ab1-42c6-b163-ce9dc802355f" providerId="ADAL" clId="{66F68600-41EA-4988-B563-A79818BBC8A2}" dt="2026-08-06T23:53:08.070" v="151" actId="20577"/>
        <pc:sldMkLst>
          <pc:docMk/>
          <pc:sldMk cId="2062903681" sldId="337"/>
        </pc:sldMkLst>
        <pc:spChg chg="mod">
          <ac:chgData name="Haibin Zhu" userId="a2e261bc-1ab1-42c6-b163-ce9dc802355f" providerId="ADAL" clId="{66F68600-41EA-4988-B563-A79818BBC8A2}" dt="2026-08-06T23:52:34.458" v="121" actId="20577"/>
          <ac:spMkLst>
            <pc:docMk/>
            <pc:sldMk cId="2062903681" sldId="337"/>
            <ac:spMk id="2" creationId="{F308A83A-1F34-D0D1-F05F-114D1CFB812A}"/>
          </ac:spMkLst>
        </pc:spChg>
        <pc:spChg chg="mod">
          <ac:chgData name="Haibin Zhu" userId="a2e261bc-1ab1-42c6-b163-ce9dc802355f" providerId="ADAL" clId="{66F68600-41EA-4988-B563-A79818BBC8A2}" dt="2026-08-06T23:53:08.070" v="151" actId="20577"/>
          <ac:spMkLst>
            <pc:docMk/>
            <pc:sldMk cId="2062903681" sldId="337"/>
            <ac:spMk id="3" creationId="{A8072CE0-F91A-4CEC-7A26-04138A95C1C8}"/>
          </ac:spMkLst>
        </pc:spChg>
      </pc:sldChg>
      <pc:sldChg chg="modSp del">
        <pc:chgData name="Haibin Zhu" userId="a2e261bc-1ab1-42c6-b163-ce9dc802355f" providerId="ADAL" clId="{66F68600-41EA-4988-B563-A79818BBC8A2}" dt="2026-08-06T22:41:40.056" v="87" actId="47"/>
        <pc:sldMkLst>
          <pc:docMk/>
          <pc:sldMk cId="4284338054" sldId="337"/>
        </pc:sldMkLst>
        <pc:spChg chg="mod">
          <ac:chgData name="Haibin Zhu" userId="a2e261bc-1ab1-42c6-b163-ce9dc802355f" providerId="ADAL" clId="{66F68600-41EA-4988-B563-A79818BBC8A2}" dt="2026-08-06T20:10:51.780" v="11" actId="404"/>
          <ac:spMkLst>
            <pc:docMk/>
            <pc:sldMk cId="4284338054" sldId="337"/>
            <ac:spMk id="3" creationId="{5676C217-A44F-26F7-ABF4-437A8C5E5ED4}"/>
          </ac:spMkLst>
        </pc:spChg>
      </pc:sldChg>
      <pc:sldChg chg="del">
        <pc:chgData name="Haibin Zhu" userId="a2e261bc-1ab1-42c6-b163-ce9dc802355f" providerId="ADAL" clId="{66F68600-41EA-4988-B563-A79818BBC8A2}" dt="2026-08-06T22:41:40.056" v="87" actId="47"/>
        <pc:sldMkLst>
          <pc:docMk/>
          <pc:sldMk cId="3548220567" sldId="338"/>
        </pc:sldMkLst>
      </pc:sldChg>
      <pc:sldChg chg="modSp new mod">
        <pc:chgData name="Haibin Zhu" userId="a2e261bc-1ab1-42c6-b163-ce9dc802355f" providerId="ADAL" clId="{66F68600-41EA-4988-B563-A79818BBC8A2}" dt="2026-08-06T23:54:07.315" v="159" actId="20577"/>
        <pc:sldMkLst>
          <pc:docMk/>
          <pc:sldMk cId="4014630322" sldId="338"/>
        </pc:sldMkLst>
        <pc:spChg chg="mod">
          <ac:chgData name="Haibin Zhu" userId="a2e261bc-1ab1-42c6-b163-ce9dc802355f" providerId="ADAL" clId="{66F68600-41EA-4988-B563-A79818BBC8A2}" dt="2026-08-06T23:53:28.157" v="153" actId="20577"/>
          <ac:spMkLst>
            <pc:docMk/>
            <pc:sldMk cId="4014630322" sldId="338"/>
            <ac:spMk id="2" creationId="{726737E4-5B94-EA14-80E3-22A49996D3B9}"/>
          </ac:spMkLst>
        </pc:spChg>
        <pc:spChg chg="mod">
          <ac:chgData name="Haibin Zhu" userId="a2e261bc-1ab1-42c6-b163-ce9dc802355f" providerId="ADAL" clId="{66F68600-41EA-4988-B563-A79818BBC8A2}" dt="2026-08-06T23:54:07.315" v="159" actId="20577"/>
          <ac:spMkLst>
            <pc:docMk/>
            <pc:sldMk cId="4014630322" sldId="338"/>
            <ac:spMk id="3" creationId="{E3E30FF6-90E9-3283-C071-D66764E01F72}"/>
          </ac:spMkLst>
        </pc:spChg>
      </pc:sldChg>
      <pc:sldChg chg="addSp delSp modSp new mod">
        <pc:chgData name="Haibin Zhu" userId="a2e261bc-1ab1-42c6-b163-ce9dc802355f" providerId="ADAL" clId="{66F68600-41EA-4988-B563-A79818BBC8A2}" dt="2026-08-06T23:56:23.103" v="200" actId="20577"/>
        <pc:sldMkLst>
          <pc:docMk/>
          <pc:sldMk cId="1573058348" sldId="339"/>
        </pc:sldMkLst>
        <pc:spChg chg="mod">
          <ac:chgData name="Haibin Zhu" userId="a2e261bc-1ab1-42c6-b163-ce9dc802355f" providerId="ADAL" clId="{66F68600-41EA-4988-B563-A79818BBC8A2}" dt="2026-08-06T23:54:35.205" v="164" actId="20577"/>
          <ac:spMkLst>
            <pc:docMk/>
            <pc:sldMk cId="1573058348" sldId="339"/>
            <ac:spMk id="2" creationId="{2E6A2D99-AC72-1730-5F85-9D04BEDD8A33}"/>
          </ac:spMkLst>
        </pc:spChg>
        <pc:spChg chg="del">
          <ac:chgData name="Haibin Zhu" userId="a2e261bc-1ab1-42c6-b163-ce9dc802355f" providerId="ADAL" clId="{66F68600-41EA-4988-B563-A79818BBC8A2}" dt="2026-08-06T23:54:26.785" v="161"/>
          <ac:spMkLst>
            <pc:docMk/>
            <pc:sldMk cId="1573058348" sldId="339"/>
            <ac:spMk id="3" creationId="{699A0DE4-6E6A-CCE7-0E9B-67295CEC9CC8}"/>
          </ac:spMkLst>
        </pc:spChg>
        <pc:spChg chg="add mod">
          <ac:chgData name="Haibin Zhu" userId="a2e261bc-1ab1-42c6-b163-ce9dc802355f" providerId="ADAL" clId="{66F68600-41EA-4988-B563-A79818BBC8A2}" dt="2026-08-06T23:54:52.653" v="167" actId="21"/>
          <ac:spMkLst>
            <pc:docMk/>
            <pc:sldMk cId="1573058348" sldId="339"/>
            <ac:spMk id="7" creationId="{95599F44-3883-2A03-099D-FA7CE87980DE}"/>
          </ac:spMkLst>
        </pc:spChg>
        <pc:spChg chg="add mod">
          <ac:chgData name="Haibin Zhu" userId="a2e261bc-1ab1-42c6-b163-ce9dc802355f" providerId="ADAL" clId="{66F68600-41EA-4988-B563-A79818BBC8A2}" dt="2026-08-06T23:54:58.419" v="169" actId="1076"/>
          <ac:spMkLst>
            <pc:docMk/>
            <pc:sldMk cId="1573058348" sldId="339"/>
            <ac:spMk id="9" creationId="{353ABFC0-554D-3765-3A73-6CDAB0EF1391}"/>
          </ac:spMkLst>
        </pc:spChg>
        <pc:graphicFrameChg chg="add mod modGraphic">
          <ac:chgData name="Haibin Zhu" userId="a2e261bc-1ab1-42c6-b163-ce9dc802355f" providerId="ADAL" clId="{66F68600-41EA-4988-B563-A79818BBC8A2}" dt="2026-08-06T23:56:23.103" v="200" actId="20577"/>
          <ac:graphicFrameMkLst>
            <pc:docMk/>
            <pc:sldMk cId="1573058348" sldId="339"/>
            <ac:graphicFrameMk id="5" creationId="{E0F70B1A-4AA2-8504-EF7A-C073904ECE4E}"/>
          </ac:graphicFrameMkLst>
        </pc:graphicFrameChg>
      </pc:sldChg>
      <pc:sldChg chg="del">
        <pc:chgData name="Haibin Zhu" userId="a2e261bc-1ab1-42c6-b163-ce9dc802355f" providerId="ADAL" clId="{66F68600-41EA-4988-B563-A79818BBC8A2}" dt="2026-08-06T22:41:40.056" v="87" actId="47"/>
        <pc:sldMkLst>
          <pc:docMk/>
          <pc:sldMk cId="3870977709" sldId="339"/>
        </pc:sldMkLst>
      </pc:sldChg>
      <pc:sldChg chg="modSp del">
        <pc:chgData name="Haibin Zhu" userId="a2e261bc-1ab1-42c6-b163-ce9dc802355f" providerId="ADAL" clId="{66F68600-41EA-4988-B563-A79818BBC8A2}" dt="2026-08-06T22:41:40.056" v="87" actId="47"/>
        <pc:sldMkLst>
          <pc:docMk/>
          <pc:sldMk cId="892709107" sldId="340"/>
        </pc:sldMkLst>
        <pc:spChg chg="mod">
          <ac:chgData name="Haibin Zhu" userId="a2e261bc-1ab1-42c6-b163-ce9dc802355f" providerId="ADAL" clId="{66F68600-41EA-4988-B563-A79818BBC8A2}" dt="2026-08-06T20:12:57.472" v="19"/>
          <ac:spMkLst>
            <pc:docMk/>
            <pc:sldMk cId="892709107" sldId="340"/>
            <ac:spMk id="2" creationId="{DB0893B2-9530-0400-C4D7-60AA172EF475}"/>
          </ac:spMkLst>
        </pc:spChg>
        <pc:spChg chg="mod">
          <ac:chgData name="Haibin Zhu" userId="a2e261bc-1ab1-42c6-b163-ce9dc802355f" providerId="ADAL" clId="{66F68600-41EA-4988-B563-A79818BBC8A2}" dt="2026-08-06T20:12:43.523" v="18" actId="14100"/>
          <ac:spMkLst>
            <pc:docMk/>
            <pc:sldMk cId="892709107" sldId="340"/>
            <ac:spMk id="3" creationId="{0010FE12-161D-1DC5-77E0-B2DF00FD0AB2}"/>
          </ac:spMkLst>
        </pc:spChg>
      </pc:sldChg>
      <pc:sldChg chg="modSp new mod">
        <pc:chgData name="Haibin Zhu" userId="a2e261bc-1ab1-42c6-b163-ce9dc802355f" providerId="ADAL" clId="{66F68600-41EA-4988-B563-A79818BBC8A2}" dt="2026-08-07T00:15:42.759" v="260" actId="20577"/>
        <pc:sldMkLst>
          <pc:docMk/>
          <pc:sldMk cId="3660450420" sldId="340"/>
        </pc:sldMkLst>
        <pc:spChg chg="mod">
          <ac:chgData name="Haibin Zhu" userId="a2e261bc-1ab1-42c6-b163-ce9dc802355f" providerId="ADAL" clId="{66F68600-41EA-4988-B563-A79818BBC8A2}" dt="2026-08-06T23:57:02.205" v="206" actId="404"/>
          <ac:spMkLst>
            <pc:docMk/>
            <pc:sldMk cId="3660450420" sldId="340"/>
            <ac:spMk id="2" creationId="{E3AA7D9F-10A4-09DA-43DE-6D72551CA5B8}"/>
          </ac:spMkLst>
        </pc:spChg>
        <pc:spChg chg="mod">
          <ac:chgData name="Haibin Zhu" userId="a2e261bc-1ab1-42c6-b163-ce9dc802355f" providerId="ADAL" clId="{66F68600-41EA-4988-B563-A79818BBC8A2}" dt="2026-08-07T00:15:42.759" v="260" actId="20577"/>
          <ac:spMkLst>
            <pc:docMk/>
            <pc:sldMk cId="3660450420" sldId="340"/>
            <ac:spMk id="3" creationId="{04C240B5-BD81-9265-BBC1-0CD6C13012D6}"/>
          </ac:spMkLst>
        </pc:spChg>
      </pc:sldChg>
      <pc:sldChg chg="modSp del">
        <pc:chgData name="Haibin Zhu" userId="a2e261bc-1ab1-42c6-b163-ce9dc802355f" providerId="ADAL" clId="{66F68600-41EA-4988-B563-A79818BBC8A2}" dt="2026-08-06T22:41:40.056" v="87" actId="47"/>
        <pc:sldMkLst>
          <pc:docMk/>
          <pc:sldMk cId="2768242635" sldId="341"/>
        </pc:sldMkLst>
        <pc:spChg chg="mod">
          <ac:chgData name="Haibin Zhu" userId="a2e261bc-1ab1-42c6-b163-ce9dc802355f" providerId="ADAL" clId="{66F68600-41EA-4988-B563-A79818BBC8A2}" dt="2026-08-06T20:14:00.747" v="24"/>
          <ac:spMkLst>
            <pc:docMk/>
            <pc:sldMk cId="2768242635" sldId="341"/>
            <ac:spMk id="2" creationId="{719174DC-8120-3101-2E56-B263A81DD585}"/>
          </ac:spMkLst>
        </pc:spChg>
        <pc:spChg chg="mod">
          <ac:chgData name="Haibin Zhu" userId="a2e261bc-1ab1-42c6-b163-ce9dc802355f" providerId="ADAL" clId="{66F68600-41EA-4988-B563-A79818BBC8A2}" dt="2026-08-06T20:13:46.145" v="23" actId="404"/>
          <ac:spMkLst>
            <pc:docMk/>
            <pc:sldMk cId="2768242635" sldId="341"/>
            <ac:spMk id="3" creationId="{75820D0F-88A2-831A-D39A-B394D23D250F}"/>
          </ac:spMkLst>
        </pc:spChg>
      </pc:sldChg>
      <pc:sldChg chg="modSp new mod">
        <pc:chgData name="Haibin Zhu" userId="a2e261bc-1ab1-42c6-b163-ce9dc802355f" providerId="ADAL" clId="{66F68600-41EA-4988-B563-A79818BBC8A2}" dt="2026-08-07T00:14:27.170" v="254" actId="20577"/>
        <pc:sldMkLst>
          <pc:docMk/>
          <pc:sldMk cId="3001941303" sldId="341"/>
        </pc:sldMkLst>
        <pc:spChg chg="mod">
          <ac:chgData name="Haibin Zhu" userId="a2e261bc-1ab1-42c6-b163-ce9dc802355f" providerId="ADAL" clId="{66F68600-41EA-4988-B563-A79818BBC8A2}" dt="2026-08-07T00:01:08.736" v="221" actId="404"/>
          <ac:spMkLst>
            <pc:docMk/>
            <pc:sldMk cId="3001941303" sldId="341"/>
            <ac:spMk id="2" creationId="{08A75DED-F842-E847-175E-44498723C92F}"/>
          </ac:spMkLst>
        </pc:spChg>
        <pc:spChg chg="mod">
          <ac:chgData name="Haibin Zhu" userId="a2e261bc-1ab1-42c6-b163-ce9dc802355f" providerId="ADAL" clId="{66F68600-41EA-4988-B563-A79818BBC8A2}" dt="2026-08-07T00:14:27.170" v="254" actId="20577"/>
          <ac:spMkLst>
            <pc:docMk/>
            <pc:sldMk cId="3001941303" sldId="341"/>
            <ac:spMk id="3" creationId="{86CB4807-C968-4894-AF67-1BB6E6F643F2}"/>
          </ac:spMkLst>
        </pc:spChg>
      </pc:sldChg>
      <pc:sldChg chg="modSp new mod">
        <pc:chgData name="Haibin Zhu" userId="a2e261bc-1ab1-42c6-b163-ce9dc802355f" providerId="ADAL" clId="{66F68600-41EA-4988-B563-A79818BBC8A2}" dt="2026-08-07T00:17:40.816" v="276" actId="404"/>
        <pc:sldMkLst>
          <pc:docMk/>
          <pc:sldMk cId="2865689154" sldId="342"/>
        </pc:sldMkLst>
        <pc:spChg chg="mod">
          <ac:chgData name="Haibin Zhu" userId="a2e261bc-1ab1-42c6-b163-ce9dc802355f" providerId="ADAL" clId="{66F68600-41EA-4988-B563-A79818BBC8A2}" dt="2026-08-07T00:16:48.305" v="268" actId="403"/>
          <ac:spMkLst>
            <pc:docMk/>
            <pc:sldMk cId="2865689154" sldId="342"/>
            <ac:spMk id="2" creationId="{44E1885D-CD76-490A-2D46-C24B83AD80F9}"/>
          </ac:spMkLst>
        </pc:spChg>
        <pc:spChg chg="mod">
          <ac:chgData name="Haibin Zhu" userId="a2e261bc-1ab1-42c6-b163-ce9dc802355f" providerId="ADAL" clId="{66F68600-41EA-4988-B563-A79818BBC8A2}" dt="2026-08-07T00:17:40.816" v="276" actId="404"/>
          <ac:spMkLst>
            <pc:docMk/>
            <pc:sldMk cId="2865689154" sldId="342"/>
            <ac:spMk id="3" creationId="{839FC533-6A8A-6F1A-9596-E6A1DB80EB4D}"/>
          </ac:spMkLst>
        </pc:spChg>
      </pc:sldChg>
      <pc:sldChg chg="modSp del">
        <pc:chgData name="Haibin Zhu" userId="a2e261bc-1ab1-42c6-b163-ce9dc802355f" providerId="ADAL" clId="{66F68600-41EA-4988-B563-A79818BBC8A2}" dt="2026-08-06T22:41:40.056" v="87" actId="47"/>
        <pc:sldMkLst>
          <pc:docMk/>
          <pc:sldMk cId="3015834221" sldId="342"/>
        </pc:sldMkLst>
        <pc:spChg chg="mod">
          <ac:chgData name="Haibin Zhu" userId="a2e261bc-1ab1-42c6-b163-ce9dc802355f" providerId="ADAL" clId="{66F68600-41EA-4988-B563-A79818BBC8A2}" dt="2026-08-06T20:22:36.155" v="27" actId="404"/>
          <ac:spMkLst>
            <pc:docMk/>
            <pc:sldMk cId="3015834221" sldId="342"/>
            <ac:spMk id="3" creationId="{108E8B79-635A-35C2-E5A9-6E7E63F55504}"/>
          </ac:spMkLst>
        </pc:spChg>
      </pc:sldChg>
      <pc:sldChg chg="del">
        <pc:chgData name="Haibin Zhu" userId="a2e261bc-1ab1-42c6-b163-ce9dc802355f" providerId="ADAL" clId="{66F68600-41EA-4988-B563-A79818BBC8A2}" dt="2026-08-06T22:41:40.056" v="87" actId="47"/>
        <pc:sldMkLst>
          <pc:docMk/>
          <pc:sldMk cId="2554840811" sldId="343"/>
        </pc:sldMkLst>
      </pc:sldChg>
      <pc:sldChg chg="modSp new mod">
        <pc:chgData name="Haibin Zhu" userId="a2e261bc-1ab1-42c6-b163-ce9dc802355f" providerId="ADAL" clId="{66F68600-41EA-4988-B563-A79818BBC8A2}" dt="2026-08-07T00:18:53.988" v="289" actId="404"/>
        <pc:sldMkLst>
          <pc:docMk/>
          <pc:sldMk cId="3890734422" sldId="343"/>
        </pc:sldMkLst>
        <pc:spChg chg="mod">
          <ac:chgData name="Haibin Zhu" userId="a2e261bc-1ab1-42c6-b163-ce9dc802355f" providerId="ADAL" clId="{66F68600-41EA-4988-B563-A79818BBC8A2}" dt="2026-08-07T00:18:14.833" v="284" actId="403"/>
          <ac:spMkLst>
            <pc:docMk/>
            <pc:sldMk cId="3890734422" sldId="343"/>
            <ac:spMk id="2" creationId="{58D96CE9-B39D-2695-9DFE-19EFC45B8FFD}"/>
          </ac:spMkLst>
        </pc:spChg>
        <pc:spChg chg="mod">
          <ac:chgData name="Haibin Zhu" userId="a2e261bc-1ab1-42c6-b163-ce9dc802355f" providerId="ADAL" clId="{66F68600-41EA-4988-B563-A79818BBC8A2}" dt="2026-08-07T00:18:53.988" v="289" actId="404"/>
          <ac:spMkLst>
            <pc:docMk/>
            <pc:sldMk cId="3890734422" sldId="343"/>
            <ac:spMk id="3" creationId="{39913DF8-3402-890D-B3A9-2EB5736BB2D2}"/>
          </ac:spMkLst>
        </pc:spChg>
      </pc:sldChg>
      <pc:sldChg chg="modSp new mod">
        <pc:chgData name="Haibin Zhu" userId="a2e261bc-1ab1-42c6-b163-ce9dc802355f" providerId="ADAL" clId="{66F68600-41EA-4988-B563-A79818BBC8A2}" dt="2026-08-07T00:36:28.504" v="336" actId="20577"/>
        <pc:sldMkLst>
          <pc:docMk/>
          <pc:sldMk cId="2600725604" sldId="344"/>
        </pc:sldMkLst>
        <pc:spChg chg="mod">
          <ac:chgData name="Haibin Zhu" userId="a2e261bc-1ab1-42c6-b163-ce9dc802355f" providerId="ADAL" clId="{66F68600-41EA-4988-B563-A79818BBC8A2}" dt="2026-08-07T00:19:52.683" v="296" actId="404"/>
          <ac:spMkLst>
            <pc:docMk/>
            <pc:sldMk cId="2600725604" sldId="344"/>
            <ac:spMk id="2" creationId="{8657BBA6-E4F2-0310-D776-302E42F31220}"/>
          </ac:spMkLst>
        </pc:spChg>
        <pc:spChg chg="mod">
          <ac:chgData name="Haibin Zhu" userId="a2e261bc-1ab1-42c6-b163-ce9dc802355f" providerId="ADAL" clId="{66F68600-41EA-4988-B563-A79818BBC8A2}" dt="2026-08-07T00:36:28.504" v="336" actId="20577"/>
          <ac:spMkLst>
            <pc:docMk/>
            <pc:sldMk cId="2600725604" sldId="344"/>
            <ac:spMk id="3" creationId="{1C74FD4F-C360-C5C8-717F-00882CD21CB2}"/>
          </ac:spMkLst>
        </pc:spChg>
      </pc:sldChg>
      <pc:sldChg chg="del">
        <pc:chgData name="Haibin Zhu" userId="a2e261bc-1ab1-42c6-b163-ce9dc802355f" providerId="ADAL" clId="{66F68600-41EA-4988-B563-A79818BBC8A2}" dt="2026-08-06T22:41:40.056" v="87" actId="47"/>
        <pc:sldMkLst>
          <pc:docMk/>
          <pc:sldMk cId="3874183140" sldId="344"/>
        </pc:sldMkLst>
      </pc:sldChg>
      <pc:sldChg chg="add">
        <pc:chgData name="Haibin Zhu" userId="a2e261bc-1ab1-42c6-b163-ce9dc802355f" providerId="ADAL" clId="{66F68600-41EA-4988-B563-A79818BBC8A2}" dt="2026-08-07T15:47:35.100" v="597"/>
        <pc:sldMkLst>
          <pc:docMk/>
          <pc:sldMk cId="510659939" sldId="345"/>
        </pc:sldMkLst>
      </pc:sldChg>
      <pc:sldChg chg="del">
        <pc:chgData name="Haibin Zhu" userId="a2e261bc-1ab1-42c6-b163-ce9dc802355f" providerId="ADAL" clId="{66F68600-41EA-4988-B563-A79818BBC8A2}" dt="2026-08-06T22:41:40.056" v="87" actId="47"/>
        <pc:sldMkLst>
          <pc:docMk/>
          <pc:sldMk cId="3278109394" sldId="345"/>
        </pc:sldMkLst>
      </pc:sldChg>
      <pc:sldChg chg="modSp new del mod">
        <pc:chgData name="Haibin Zhu" userId="a2e261bc-1ab1-42c6-b163-ce9dc802355f" providerId="ADAL" clId="{66F68600-41EA-4988-B563-A79818BBC8A2}" dt="2026-08-07T15:47:28.590" v="596" actId="2696"/>
        <pc:sldMkLst>
          <pc:docMk/>
          <pc:sldMk cId="3376252631" sldId="345"/>
        </pc:sldMkLst>
        <pc:spChg chg="mod">
          <ac:chgData name="Haibin Zhu" userId="a2e261bc-1ab1-42c6-b163-ce9dc802355f" providerId="ADAL" clId="{66F68600-41EA-4988-B563-A79818BBC8A2}" dt="2026-08-07T00:38:35.177" v="342" actId="404"/>
          <ac:spMkLst>
            <pc:docMk/>
            <pc:sldMk cId="3376252631" sldId="345"/>
            <ac:spMk id="2" creationId="{D0FF1D9B-0406-B7DD-1784-49AA63F0FA0B}"/>
          </ac:spMkLst>
        </pc:spChg>
        <pc:spChg chg="mod">
          <ac:chgData name="Haibin Zhu" userId="a2e261bc-1ab1-42c6-b163-ce9dc802355f" providerId="ADAL" clId="{66F68600-41EA-4988-B563-A79818BBC8A2}" dt="2026-08-07T00:39:29.989" v="354" actId="15"/>
          <ac:spMkLst>
            <pc:docMk/>
            <pc:sldMk cId="3376252631" sldId="345"/>
            <ac:spMk id="3" creationId="{C18D4372-3983-F321-9EEF-ACD74FD6D5DB}"/>
          </ac:spMkLst>
        </pc:spChg>
      </pc:sldChg>
      <pc:sldChg chg="modSp new mod">
        <pc:chgData name="Haibin Zhu" userId="a2e261bc-1ab1-42c6-b163-ce9dc802355f" providerId="ADAL" clId="{66F68600-41EA-4988-B563-A79818BBC8A2}" dt="2026-08-07T14:53:02.505" v="431" actId="14100"/>
        <pc:sldMkLst>
          <pc:docMk/>
          <pc:sldMk cId="346526111" sldId="346"/>
        </pc:sldMkLst>
        <pc:spChg chg="mod">
          <ac:chgData name="Haibin Zhu" userId="a2e261bc-1ab1-42c6-b163-ce9dc802355f" providerId="ADAL" clId="{66F68600-41EA-4988-B563-A79818BBC8A2}" dt="2026-08-07T14:52:51.149" v="428" actId="404"/>
          <ac:spMkLst>
            <pc:docMk/>
            <pc:sldMk cId="346526111" sldId="346"/>
            <ac:spMk id="2" creationId="{2BF148CB-73E6-2094-38F1-49ECC210BDAB}"/>
          </ac:spMkLst>
        </pc:spChg>
        <pc:spChg chg="mod">
          <ac:chgData name="Haibin Zhu" userId="a2e261bc-1ab1-42c6-b163-ce9dc802355f" providerId="ADAL" clId="{66F68600-41EA-4988-B563-A79818BBC8A2}" dt="2026-08-07T14:53:02.505" v="431" actId="14100"/>
          <ac:spMkLst>
            <pc:docMk/>
            <pc:sldMk cId="346526111" sldId="346"/>
            <ac:spMk id="3" creationId="{DC634258-1F87-9E45-A684-8F5856A54B94}"/>
          </ac:spMkLst>
        </pc:spChg>
      </pc:sldChg>
      <pc:sldChg chg="del">
        <pc:chgData name="Haibin Zhu" userId="a2e261bc-1ab1-42c6-b163-ce9dc802355f" providerId="ADAL" clId="{66F68600-41EA-4988-B563-A79818BBC8A2}" dt="2026-08-06T22:41:40.056" v="87" actId="47"/>
        <pc:sldMkLst>
          <pc:docMk/>
          <pc:sldMk cId="3432677823" sldId="346"/>
        </pc:sldMkLst>
      </pc:sldChg>
      <pc:sldChg chg="del">
        <pc:chgData name="Haibin Zhu" userId="a2e261bc-1ab1-42c6-b163-ce9dc802355f" providerId="ADAL" clId="{66F68600-41EA-4988-B563-A79818BBC8A2}" dt="2026-08-06T22:41:40.056" v="87" actId="47"/>
        <pc:sldMkLst>
          <pc:docMk/>
          <pc:sldMk cId="1201088731" sldId="347"/>
        </pc:sldMkLst>
      </pc:sldChg>
      <pc:sldChg chg="modSp new mod">
        <pc:chgData name="Haibin Zhu" userId="a2e261bc-1ab1-42c6-b163-ce9dc802355f" providerId="ADAL" clId="{66F68600-41EA-4988-B563-A79818BBC8A2}" dt="2026-08-07T14:53:40.111" v="437" actId="1076"/>
        <pc:sldMkLst>
          <pc:docMk/>
          <pc:sldMk cId="2096074967" sldId="347"/>
        </pc:sldMkLst>
        <pc:spChg chg="mod">
          <ac:chgData name="Haibin Zhu" userId="a2e261bc-1ab1-42c6-b163-ce9dc802355f" providerId="ADAL" clId="{66F68600-41EA-4988-B563-A79818BBC8A2}" dt="2026-08-07T14:51:58.598" v="412" actId="403"/>
          <ac:spMkLst>
            <pc:docMk/>
            <pc:sldMk cId="2096074967" sldId="347"/>
            <ac:spMk id="2" creationId="{20F84953-A125-6CC8-4C91-5FFF2B60A33B}"/>
          </ac:spMkLst>
        </pc:spChg>
        <pc:spChg chg="mod">
          <ac:chgData name="Haibin Zhu" userId="a2e261bc-1ab1-42c6-b163-ce9dc802355f" providerId="ADAL" clId="{66F68600-41EA-4988-B563-A79818BBC8A2}" dt="2026-08-07T14:53:40.111" v="437" actId="1076"/>
          <ac:spMkLst>
            <pc:docMk/>
            <pc:sldMk cId="2096074967" sldId="347"/>
            <ac:spMk id="3" creationId="{1EEA9272-3C31-80E9-42E1-6FEF11D57C5E}"/>
          </ac:spMkLst>
        </pc:spChg>
      </pc:sldChg>
      <pc:sldChg chg="addSp delSp modSp new mod">
        <pc:chgData name="Haibin Zhu" userId="a2e261bc-1ab1-42c6-b163-ce9dc802355f" providerId="ADAL" clId="{66F68600-41EA-4988-B563-A79818BBC8A2}" dt="2026-08-07T14:56:32.527" v="464" actId="403"/>
        <pc:sldMkLst>
          <pc:docMk/>
          <pc:sldMk cId="2625984873" sldId="348"/>
        </pc:sldMkLst>
        <pc:spChg chg="mod">
          <ac:chgData name="Haibin Zhu" userId="a2e261bc-1ab1-42c6-b163-ce9dc802355f" providerId="ADAL" clId="{66F68600-41EA-4988-B563-A79818BBC8A2}" dt="2026-08-07T14:54:10.563" v="442" actId="20577"/>
          <ac:spMkLst>
            <pc:docMk/>
            <pc:sldMk cId="2625984873" sldId="348"/>
            <ac:spMk id="2" creationId="{0EEBD292-9C9D-1F6B-B781-31030011C3B8}"/>
          </ac:spMkLst>
        </pc:spChg>
        <pc:spChg chg="del">
          <ac:chgData name="Haibin Zhu" userId="a2e261bc-1ab1-42c6-b163-ce9dc802355f" providerId="ADAL" clId="{66F68600-41EA-4988-B563-A79818BBC8A2}" dt="2026-08-07T14:54:04.083" v="439"/>
          <ac:spMkLst>
            <pc:docMk/>
            <pc:sldMk cId="2625984873" sldId="348"/>
            <ac:spMk id="3" creationId="{C18D05C7-00DE-355A-0DFB-2823E71C3C92}"/>
          </ac:spMkLst>
        </pc:spChg>
        <pc:spChg chg="add mod">
          <ac:chgData name="Haibin Zhu" userId="a2e261bc-1ab1-42c6-b163-ce9dc802355f" providerId="ADAL" clId="{66F68600-41EA-4988-B563-A79818BBC8A2}" dt="2026-08-07T14:54:47.388" v="456" actId="20577"/>
          <ac:spMkLst>
            <pc:docMk/>
            <pc:sldMk cId="2625984873" sldId="348"/>
            <ac:spMk id="7" creationId="{2080AA96-0BB0-F966-1AB3-4149AAE36464}"/>
          </ac:spMkLst>
        </pc:spChg>
        <pc:graphicFrameChg chg="add mod modGraphic">
          <ac:chgData name="Haibin Zhu" userId="a2e261bc-1ab1-42c6-b163-ce9dc802355f" providerId="ADAL" clId="{66F68600-41EA-4988-B563-A79818BBC8A2}" dt="2026-08-07T14:56:32.527" v="464" actId="403"/>
          <ac:graphicFrameMkLst>
            <pc:docMk/>
            <pc:sldMk cId="2625984873" sldId="348"/>
            <ac:graphicFrameMk id="5" creationId="{46B4C738-197E-2ED8-5BA7-7644CB12AC62}"/>
          </ac:graphicFrameMkLst>
        </pc:graphicFrameChg>
      </pc:sldChg>
      <pc:sldChg chg="del">
        <pc:chgData name="Haibin Zhu" userId="a2e261bc-1ab1-42c6-b163-ce9dc802355f" providerId="ADAL" clId="{66F68600-41EA-4988-B563-A79818BBC8A2}" dt="2026-08-06T22:41:40.056" v="87" actId="47"/>
        <pc:sldMkLst>
          <pc:docMk/>
          <pc:sldMk cId="2865998478" sldId="348"/>
        </pc:sldMkLst>
      </pc:sldChg>
      <pc:sldChg chg="del">
        <pc:chgData name="Haibin Zhu" userId="a2e261bc-1ab1-42c6-b163-ce9dc802355f" providerId="ADAL" clId="{66F68600-41EA-4988-B563-A79818BBC8A2}" dt="2026-08-06T22:41:40.056" v="87" actId="47"/>
        <pc:sldMkLst>
          <pc:docMk/>
          <pc:sldMk cId="2488266049" sldId="349"/>
        </pc:sldMkLst>
      </pc:sldChg>
      <pc:sldChg chg="modSp new mod">
        <pc:chgData name="Haibin Zhu" userId="a2e261bc-1ab1-42c6-b163-ce9dc802355f" providerId="ADAL" clId="{66F68600-41EA-4988-B563-A79818BBC8A2}" dt="2026-08-07T14:57:48.471" v="474" actId="1076"/>
        <pc:sldMkLst>
          <pc:docMk/>
          <pc:sldMk cId="2737041945" sldId="349"/>
        </pc:sldMkLst>
        <pc:spChg chg="mod">
          <ac:chgData name="Haibin Zhu" userId="a2e261bc-1ab1-42c6-b163-ce9dc802355f" providerId="ADAL" clId="{66F68600-41EA-4988-B563-A79818BBC8A2}" dt="2026-08-07T14:57:15.492" v="469" actId="404"/>
          <ac:spMkLst>
            <pc:docMk/>
            <pc:sldMk cId="2737041945" sldId="349"/>
            <ac:spMk id="2" creationId="{B66AB62E-794C-F399-45C6-C5EC3E2B43E8}"/>
          </ac:spMkLst>
        </pc:spChg>
        <pc:spChg chg="mod">
          <ac:chgData name="Haibin Zhu" userId="a2e261bc-1ab1-42c6-b163-ce9dc802355f" providerId="ADAL" clId="{66F68600-41EA-4988-B563-A79818BBC8A2}" dt="2026-08-07T14:57:48.471" v="474" actId="1076"/>
          <ac:spMkLst>
            <pc:docMk/>
            <pc:sldMk cId="2737041945" sldId="349"/>
            <ac:spMk id="3" creationId="{F2542A1E-D882-A75D-B7BF-9DACE65F9755}"/>
          </ac:spMkLst>
        </pc:spChg>
      </pc:sldChg>
      <pc:sldChg chg="del">
        <pc:chgData name="Haibin Zhu" userId="a2e261bc-1ab1-42c6-b163-ce9dc802355f" providerId="ADAL" clId="{66F68600-41EA-4988-B563-A79818BBC8A2}" dt="2026-08-06T22:41:40.056" v="87" actId="47"/>
        <pc:sldMkLst>
          <pc:docMk/>
          <pc:sldMk cId="840452819" sldId="350"/>
        </pc:sldMkLst>
      </pc:sldChg>
      <pc:sldChg chg="modSp new mod">
        <pc:chgData name="Haibin Zhu" userId="a2e261bc-1ab1-42c6-b163-ce9dc802355f" providerId="ADAL" clId="{66F68600-41EA-4988-B563-A79818BBC8A2}" dt="2026-08-07T14:59:04.332" v="486" actId="20577"/>
        <pc:sldMkLst>
          <pc:docMk/>
          <pc:sldMk cId="4056467657" sldId="350"/>
        </pc:sldMkLst>
        <pc:spChg chg="mod">
          <ac:chgData name="Haibin Zhu" userId="a2e261bc-1ab1-42c6-b163-ce9dc802355f" providerId="ADAL" clId="{66F68600-41EA-4988-B563-A79818BBC8A2}" dt="2026-08-07T14:58:14.271" v="478" actId="404"/>
          <ac:spMkLst>
            <pc:docMk/>
            <pc:sldMk cId="4056467657" sldId="350"/>
            <ac:spMk id="2" creationId="{158D3E9D-97E4-7C96-F3FD-442FB57F406D}"/>
          </ac:spMkLst>
        </pc:spChg>
        <pc:spChg chg="mod">
          <ac:chgData name="Haibin Zhu" userId="a2e261bc-1ab1-42c6-b163-ce9dc802355f" providerId="ADAL" clId="{66F68600-41EA-4988-B563-A79818BBC8A2}" dt="2026-08-07T14:59:04.332" v="486" actId="20577"/>
          <ac:spMkLst>
            <pc:docMk/>
            <pc:sldMk cId="4056467657" sldId="350"/>
            <ac:spMk id="3" creationId="{548DDB94-E11C-E049-71E4-D4FE8D681A8E}"/>
          </ac:spMkLst>
        </pc:spChg>
      </pc:sldChg>
      <pc:sldChg chg="del">
        <pc:chgData name="Haibin Zhu" userId="a2e261bc-1ab1-42c6-b163-ce9dc802355f" providerId="ADAL" clId="{66F68600-41EA-4988-B563-A79818BBC8A2}" dt="2026-08-06T22:41:40.056" v="87" actId="47"/>
        <pc:sldMkLst>
          <pc:docMk/>
          <pc:sldMk cId="16397345" sldId="351"/>
        </pc:sldMkLst>
      </pc:sldChg>
      <pc:sldChg chg="modSp new mod">
        <pc:chgData name="Haibin Zhu" userId="a2e261bc-1ab1-42c6-b163-ce9dc802355f" providerId="ADAL" clId="{66F68600-41EA-4988-B563-A79818BBC8A2}" dt="2026-08-07T15:00:04.216" v="498" actId="404"/>
        <pc:sldMkLst>
          <pc:docMk/>
          <pc:sldMk cId="274294559" sldId="351"/>
        </pc:sldMkLst>
        <pc:spChg chg="mod">
          <ac:chgData name="Haibin Zhu" userId="a2e261bc-1ab1-42c6-b163-ce9dc802355f" providerId="ADAL" clId="{66F68600-41EA-4988-B563-A79818BBC8A2}" dt="2026-08-07T14:59:32.178" v="490" actId="404"/>
          <ac:spMkLst>
            <pc:docMk/>
            <pc:sldMk cId="274294559" sldId="351"/>
            <ac:spMk id="2" creationId="{77F0389B-F986-05A3-A2A8-762B890537D4}"/>
          </ac:spMkLst>
        </pc:spChg>
        <pc:spChg chg="mod">
          <ac:chgData name="Haibin Zhu" userId="a2e261bc-1ab1-42c6-b163-ce9dc802355f" providerId="ADAL" clId="{66F68600-41EA-4988-B563-A79818BBC8A2}" dt="2026-08-07T15:00:04.216" v="498" actId="404"/>
          <ac:spMkLst>
            <pc:docMk/>
            <pc:sldMk cId="274294559" sldId="351"/>
            <ac:spMk id="3" creationId="{73C452F3-56CA-E577-42B8-292971D27831}"/>
          </ac:spMkLst>
        </pc:spChg>
      </pc:sldChg>
      <pc:sldChg chg="modSp new mod">
        <pc:chgData name="Haibin Zhu" userId="a2e261bc-1ab1-42c6-b163-ce9dc802355f" providerId="ADAL" clId="{66F68600-41EA-4988-B563-A79818BBC8A2}" dt="2026-08-07T15:01:26.086" v="507" actId="15"/>
        <pc:sldMkLst>
          <pc:docMk/>
          <pc:sldMk cId="22108648" sldId="352"/>
        </pc:sldMkLst>
        <pc:spChg chg="mod">
          <ac:chgData name="Haibin Zhu" userId="a2e261bc-1ab1-42c6-b163-ce9dc802355f" providerId="ADAL" clId="{66F68600-41EA-4988-B563-A79818BBC8A2}" dt="2026-08-07T15:00:29.231" v="503" actId="20577"/>
          <ac:spMkLst>
            <pc:docMk/>
            <pc:sldMk cId="22108648" sldId="352"/>
            <ac:spMk id="2" creationId="{21182F15-AB9F-92CA-10AA-4A9E30CCCFA9}"/>
          </ac:spMkLst>
        </pc:spChg>
        <pc:spChg chg="mod">
          <ac:chgData name="Haibin Zhu" userId="a2e261bc-1ab1-42c6-b163-ce9dc802355f" providerId="ADAL" clId="{66F68600-41EA-4988-B563-A79818BBC8A2}" dt="2026-08-07T15:01:26.086" v="507" actId="15"/>
          <ac:spMkLst>
            <pc:docMk/>
            <pc:sldMk cId="22108648" sldId="352"/>
            <ac:spMk id="3" creationId="{E64423C2-84F9-DB78-1830-71D50D256D57}"/>
          </ac:spMkLst>
        </pc:spChg>
      </pc:sldChg>
      <pc:sldChg chg="del">
        <pc:chgData name="Haibin Zhu" userId="a2e261bc-1ab1-42c6-b163-ce9dc802355f" providerId="ADAL" clId="{66F68600-41EA-4988-B563-A79818BBC8A2}" dt="2026-08-06T22:41:40.056" v="87" actId="47"/>
        <pc:sldMkLst>
          <pc:docMk/>
          <pc:sldMk cId="3231138158" sldId="352"/>
        </pc:sldMkLst>
      </pc:sldChg>
      <pc:sldChg chg="modSp new mod">
        <pc:chgData name="Haibin Zhu" userId="a2e261bc-1ab1-42c6-b163-ce9dc802355f" providerId="ADAL" clId="{66F68600-41EA-4988-B563-A79818BBC8A2}" dt="2026-08-07T15:05:32.535" v="529" actId="403"/>
        <pc:sldMkLst>
          <pc:docMk/>
          <pc:sldMk cId="1105630695" sldId="353"/>
        </pc:sldMkLst>
        <pc:spChg chg="mod">
          <ac:chgData name="Haibin Zhu" userId="a2e261bc-1ab1-42c6-b163-ce9dc802355f" providerId="ADAL" clId="{66F68600-41EA-4988-B563-A79818BBC8A2}" dt="2026-08-07T15:04:42.744" v="512" actId="404"/>
          <ac:spMkLst>
            <pc:docMk/>
            <pc:sldMk cId="1105630695" sldId="353"/>
            <ac:spMk id="2" creationId="{E368E232-A015-C4C1-8CAC-3E75BB3B951B}"/>
          </ac:spMkLst>
        </pc:spChg>
        <pc:spChg chg="mod">
          <ac:chgData name="Haibin Zhu" userId="a2e261bc-1ab1-42c6-b163-ce9dc802355f" providerId="ADAL" clId="{66F68600-41EA-4988-B563-A79818BBC8A2}" dt="2026-08-07T15:05:32.535" v="529" actId="403"/>
          <ac:spMkLst>
            <pc:docMk/>
            <pc:sldMk cId="1105630695" sldId="353"/>
            <ac:spMk id="3" creationId="{D9471C17-0268-6D1C-F97A-361C199930D0}"/>
          </ac:spMkLst>
        </pc:spChg>
      </pc:sldChg>
      <pc:sldChg chg="del">
        <pc:chgData name="Haibin Zhu" userId="a2e261bc-1ab1-42c6-b163-ce9dc802355f" providerId="ADAL" clId="{66F68600-41EA-4988-B563-A79818BBC8A2}" dt="2026-08-06T22:41:40.056" v="87" actId="47"/>
        <pc:sldMkLst>
          <pc:docMk/>
          <pc:sldMk cId="2083775847" sldId="353"/>
        </pc:sldMkLst>
      </pc:sldChg>
      <pc:sldChg chg="del">
        <pc:chgData name="Haibin Zhu" userId="a2e261bc-1ab1-42c6-b163-ce9dc802355f" providerId="ADAL" clId="{66F68600-41EA-4988-B563-A79818BBC8A2}" dt="2026-08-06T22:41:40.056" v="87" actId="47"/>
        <pc:sldMkLst>
          <pc:docMk/>
          <pc:sldMk cId="294485773" sldId="354"/>
        </pc:sldMkLst>
      </pc:sldChg>
      <pc:sldChg chg="addSp modSp new mod">
        <pc:chgData name="Haibin Zhu" userId="a2e261bc-1ab1-42c6-b163-ce9dc802355f" providerId="ADAL" clId="{66F68600-41EA-4988-B563-A79818BBC8A2}" dt="2026-08-07T15:34:09.754" v="595" actId="20577"/>
        <pc:sldMkLst>
          <pc:docMk/>
          <pc:sldMk cId="3058407660" sldId="354"/>
        </pc:sldMkLst>
        <pc:spChg chg="mod">
          <ac:chgData name="Haibin Zhu" userId="a2e261bc-1ab1-42c6-b163-ce9dc802355f" providerId="ADAL" clId="{66F68600-41EA-4988-B563-A79818BBC8A2}" dt="2026-08-07T15:34:09.754" v="595" actId="20577"/>
          <ac:spMkLst>
            <pc:docMk/>
            <pc:sldMk cId="3058407660" sldId="354"/>
            <ac:spMk id="2" creationId="{0B1C2C16-60E6-1DAA-4D52-27C2D51ED6E4}"/>
          </ac:spMkLst>
        </pc:spChg>
        <pc:spChg chg="mod">
          <ac:chgData name="Haibin Zhu" userId="a2e261bc-1ab1-42c6-b163-ce9dc802355f" providerId="ADAL" clId="{66F68600-41EA-4988-B563-A79818BBC8A2}" dt="2026-08-07T15:32:15.097" v="586" actId="404"/>
          <ac:spMkLst>
            <pc:docMk/>
            <pc:sldMk cId="3058407660" sldId="354"/>
            <ac:spMk id="3" creationId="{891F6095-7A38-B7BF-25DA-7558C6380261}"/>
          </ac:spMkLst>
        </pc:spChg>
        <pc:spChg chg="add mod">
          <ac:chgData name="Haibin Zhu" userId="a2e261bc-1ab1-42c6-b163-ce9dc802355f" providerId="ADAL" clId="{66F68600-41EA-4988-B563-A79818BBC8A2}" dt="2026-08-07T15:32:31.095" v="593" actId="14100"/>
          <ac:spMkLst>
            <pc:docMk/>
            <pc:sldMk cId="3058407660" sldId="354"/>
            <ac:spMk id="6" creationId="{688DBB52-02B9-980F-9D34-264A9BBC6344}"/>
          </ac:spMkLst>
        </pc:spChg>
      </pc:sldChg>
      <pc:sldChg chg="del">
        <pc:chgData name="Haibin Zhu" userId="a2e261bc-1ab1-42c6-b163-ce9dc802355f" providerId="ADAL" clId="{66F68600-41EA-4988-B563-A79818BBC8A2}" dt="2026-08-06T22:41:40.056" v="87" actId="47"/>
        <pc:sldMkLst>
          <pc:docMk/>
          <pc:sldMk cId="1313409203" sldId="355"/>
        </pc:sldMkLst>
      </pc:sldChg>
      <pc:sldChg chg="modSp new mod">
        <pc:chgData name="Haibin Zhu" userId="a2e261bc-1ab1-42c6-b163-ce9dc802355f" providerId="ADAL" clId="{66F68600-41EA-4988-B563-A79818BBC8A2}" dt="2026-08-07T15:56:29.769" v="703" actId="14100"/>
        <pc:sldMkLst>
          <pc:docMk/>
          <pc:sldMk cId="1813327983" sldId="355"/>
        </pc:sldMkLst>
        <pc:spChg chg="mod">
          <ac:chgData name="Haibin Zhu" userId="a2e261bc-1ab1-42c6-b163-ce9dc802355f" providerId="ADAL" clId="{66F68600-41EA-4988-B563-A79818BBC8A2}" dt="2026-08-07T15:51:08.729" v="668" actId="404"/>
          <ac:spMkLst>
            <pc:docMk/>
            <pc:sldMk cId="1813327983" sldId="355"/>
            <ac:spMk id="2" creationId="{4F824115-3A2E-BF23-2D00-529E0DBC4578}"/>
          </ac:spMkLst>
        </pc:spChg>
        <pc:spChg chg="mod">
          <ac:chgData name="Haibin Zhu" userId="a2e261bc-1ab1-42c6-b163-ce9dc802355f" providerId="ADAL" clId="{66F68600-41EA-4988-B563-A79818BBC8A2}" dt="2026-08-07T15:56:29.769" v="703" actId="14100"/>
          <ac:spMkLst>
            <pc:docMk/>
            <pc:sldMk cId="1813327983" sldId="355"/>
            <ac:spMk id="3" creationId="{CFF7F514-32A3-FF6A-750D-752D431781C6}"/>
          </ac:spMkLst>
        </pc:spChg>
      </pc:sldChg>
      <pc:sldChg chg="modSp new mod">
        <pc:chgData name="Haibin Zhu" userId="a2e261bc-1ab1-42c6-b163-ce9dc802355f" providerId="ADAL" clId="{66F68600-41EA-4988-B563-A79818BBC8A2}" dt="2026-08-07T15:55:39.915" v="695" actId="403"/>
        <pc:sldMkLst>
          <pc:docMk/>
          <pc:sldMk cId="1821456885" sldId="356"/>
        </pc:sldMkLst>
        <pc:spChg chg="mod">
          <ac:chgData name="Haibin Zhu" userId="a2e261bc-1ab1-42c6-b163-ce9dc802355f" providerId="ADAL" clId="{66F68600-41EA-4988-B563-A79818BBC8A2}" dt="2026-08-07T15:55:13.729" v="687" actId="404"/>
          <ac:spMkLst>
            <pc:docMk/>
            <pc:sldMk cId="1821456885" sldId="356"/>
            <ac:spMk id="2" creationId="{33BA083C-479C-85E2-88BB-60506FA2A1D6}"/>
          </ac:spMkLst>
        </pc:spChg>
        <pc:spChg chg="mod">
          <ac:chgData name="Haibin Zhu" userId="a2e261bc-1ab1-42c6-b163-ce9dc802355f" providerId="ADAL" clId="{66F68600-41EA-4988-B563-A79818BBC8A2}" dt="2026-08-07T15:55:39.915" v="695" actId="403"/>
          <ac:spMkLst>
            <pc:docMk/>
            <pc:sldMk cId="1821456885" sldId="356"/>
            <ac:spMk id="3" creationId="{642CDDA1-817F-1697-D8AD-CC848C718EA8}"/>
          </ac:spMkLst>
        </pc:spChg>
      </pc:sldChg>
      <pc:sldChg chg="del">
        <pc:chgData name="Haibin Zhu" userId="a2e261bc-1ab1-42c6-b163-ce9dc802355f" providerId="ADAL" clId="{66F68600-41EA-4988-B563-A79818BBC8A2}" dt="2026-08-06T22:41:40.056" v="87" actId="47"/>
        <pc:sldMkLst>
          <pc:docMk/>
          <pc:sldMk cId="1834700809" sldId="356"/>
        </pc:sldMkLst>
      </pc:sldChg>
      <pc:sldChg chg="del">
        <pc:chgData name="Haibin Zhu" userId="a2e261bc-1ab1-42c6-b163-ce9dc802355f" providerId="ADAL" clId="{66F68600-41EA-4988-B563-A79818BBC8A2}" dt="2026-08-06T22:41:40.056" v="87" actId="47"/>
        <pc:sldMkLst>
          <pc:docMk/>
          <pc:sldMk cId="72816883" sldId="357"/>
        </pc:sldMkLst>
      </pc:sldChg>
      <pc:sldChg chg="modSp new mod">
        <pc:chgData name="Haibin Zhu" userId="a2e261bc-1ab1-42c6-b163-ce9dc802355f" providerId="ADAL" clId="{66F68600-41EA-4988-B563-A79818BBC8A2}" dt="2026-08-07T19:06:19.878" v="726" actId="14100"/>
        <pc:sldMkLst>
          <pc:docMk/>
          <pc:sldMk cId="3811229735" sldId="357"/>
        </pc:sldMkLst>
        <pc:spChg chg="mod">
          <ac:chgData name="Haibin Zhu" userId="a2e261bc-1ab1-42c6-b163-ce9dc802355f" providerId="ADAL" clId="{66F68600-41EA-4988-B563-A79818BBC8A2}" dt="2026-08-07T19:05:29.979" v="710" actId="404"/>
          <ac:spMkLst>
            <pc:docMk/>
            <pc:sldMk cId="3811229735" sldId="357"/>
            <ac:spMk id="2" creationId="{1B2CDB95-DD7B-C62B-8F47-A4A6B452CBFE}"/>
          </ac:spMkLst>
        </pc:spChg>
        <pc:spChg chg="mod">
          <ac:chgData name="Haibin Zhu" userId="a2e261bc-1ab1-42c6-b163-ce9dc802355f" providerId="ADAL" clId="{66F68600-41EA-4988-B563-A79818BBC8A2}" dt="2026-08-07T19:06:19.878" v="726" actId="14100"/>
          <ac:spMkLst>
            <pc:docMk/>
            <pc:sldMk cId="3811229735" sldId="357"/>
            <ac:spMk id="3" creationId="{CC4C9E1E-D674-5484-0802-96406547E5DA}"/>
          </ac:spMkLst>
        </pc:spChg>
      </pc:sldChg>
      <pc:sldChg chg="modSp new mod">
        <pc:chgData name="Haibin Zhu" userId="a2e261bc-1ab1-42c6-b163-ce9dc802355f" providerId="ADAL" clId="{66F68600-41EA-4988-B563-A79818BBC8A2}" dt="2026-08-07T19:09:11.193" v="744" actId="20577"/>
        <pc:sldMkLst>
          <pc:docMk/>
          <pc:sldMk cId="3059371137" sldId="358"/>
        </pc:sldMkLst>
        <pc:spChg chg="mod">
          <ac:chgData name="Haibin Zhu" userId="a2e261bc-1ab1-42c6-b163-ce9dc802355f" providerId="ADAL" clId="{66F68600-41EA-4988-B563-A79818BBC8A2}" dt="2026-08-07T19:08:32.061" v="733" actId="404"/>
          <ac:spMkLst>
            <pc:docMk/>
            <pc:sldMk cId="3059371137" sldId="358"/>
            <ac:spMk id="2" creationId="{19D90084-F790-080B-2ECF-C03D65856D4C}"/>
          </ac:spMkLst>
        </pc:spChg>
        <pc:spChg chg="mod">
          <ac:chgData name="Haibin Zhu" userId="a2e261bc-1ab1-42c6-b163-ce9dc802355f" providerId="ADAL" clId="{66F68600-41EA-4988-B563-A79818BBC8A2}" dt="2026-08-07T19:09:11.193" v="744" actId="20577"/>
          <ac:spMkLst>
            <pc:docMk/>
            <pc:sldMk cId="3059371137" sldId="358"/>
            <ac:spMk id="3" creationId="{D6E1B3F0-4449-7E8C-F4FB-8AFD273D69AC}"/>
          </ac:spMkLst>
        </pc:spChg>
      </pc:sldChg>
      <pc:sldChg chg="modSp new mod">
        <pc:chgData name="Haibin Zhu" userId="a2e261bc-1ab1-42c6-b163-ce9dc802355f" providerId="ADAL" clId="{66F68600-41EA-4988-B563-A79818BBC8A2}" dt="2026-08-07T19:10:57.530" v="762" actId="14100"/>
        <pc:sldMkLst>
          <pc:docMk/>
          <pc:sldMk cId="1738288731" sldId="359"/>
        </pc:sldMkLst>
        <pc:spChg chg="mod">
          <ac:chgData name="Haibin Zhu" userId="a2e261bc-1ab1-42c6-b163-ce9dc802355f" providerId="ADAL" clId="{66F68600-41EA-4988-B563-A79818BBC8A2}" dt="2026-08-07T19:10:17.440" v="751" actId="404"/>
          <ac:spMkLst>
            <pc:docMk/>
            <pc:sldMk cId="1738288731" sldId="359"/>
            <ac:spMk id="2" creationId="{0EF4D32E-CA01-4A99-7C0D-BB32345D279C}"/>
          </ac:spMkLst>
        </pc:spChg>
        <pc:spChg chg="mod">
          <ac:chgData name="Haibin Zhu" userId="a2e261bc-1ab1-42c6-b163-ce9dc802355f" providerId="ADAL" clId="{66F68600-41EA-4988-B563-A79818BBC8A2}" dt="2026-08-07T19:10:57.530" v="762" actId="14100"/>
          <ac:spMkLst>
            <pc:docMk/>
            <pc:sldMk cId="1738288731" sldId="359"/>
            <ac:spMk id="3" creationId="{B035A537-ACD0-B35A-888C-7DD2123CEB2A}"/>
          </ac:spMkLst>
        </pc:spChg>
      </pc:sldChg>
      <pc:sldChg chg="modSp new mod">
        <pc:chgData name="Haibin Zhu" userId="a2e261bc-1ab1-42c6-b163-ce9dc802355f" providerId="ADAL" clId="{66F68600-41EA-4988-B563-A79818BBC8A2}" dt="2026-08-07T19:18:38.588" v="774" actId="15"/>
        <pc:sldMkLst>
          <pc:docMk/>
          <pc:sldMk cId="3856010564" sldId="360"/>
        </pc:sldMkLst>
        <pc:spChg chg="mod">
          <ac:chgData name="Haibin Zhu" userId="a2e261bc-1ab1-42c6-b163-ce9dc802355f" providerId="ADAL" clId="{66F68600-41EA-4988-B563-A79818BBC8A2}" dt="2026-08-07T19:18:16.332" v="769" actId="404"/>
          <ac:spMkLst>
            <pc:docMk/>
            <pc:sldMk cId="3856010564" sldId="360"/>
            <ac:spMk id="2" creationId="{556C8678-EBC5-D20F-D9C1-C8A953239B7A}"/>
          </ac:spMkLst>
        </pc:spChg>
        <pc:spChg chg="mod">
          <ac:chgData name="Haibin Zhu" userId="a2e261bc-1ab1-42c6-b163-ce9dc802355f" providerId="ADAL" clId="{66F68600-41EA-4988-B563-A79818BBC8A2}" dt="2026-08-07T19:18:38.588" v="774" actId="15"/>
          <ac:spMkLst>
            <pc:docMk/>
            <pc:sldMk cId="3856010564" sldId="360"/>
            <ac:spMk id="3" creationId="{97A799D5-A813-17C0-3CC8-E84F5F05FA62}"/>
          </ac:spMkLst>
        </pc:spChg>
      </pc:sldChg>
      <pc:sldChg chg="modSp new mod">
        <pc:chgData name="Haibin Zhu" userId="a2e261bc-1ab1-42c6-b163-ce9dc802355f" providerId="ADAL" clId="{66F68600-41EA-4988-B563-A79818BBC8A2}" dt="2026-08-07T19:19:47.975" v="787" actId="14100"/>
        <pc:sldMkLst>
          <pc:docMk/>
          <pc:sldMk cId="3117119504" sldId="361"/>
        </pc:sldMkLst>
        <pc:spChg chg="mod">
          <ac:chgData name="Haibin Zhu" userId="a2e261bc-1ab1-42c6-b163-ce9dc802355f" providerId="ADAL" clId="{66F68600-41EA-4988-B563-A79818BBC8A2}" dt="2026-08-07T19:19:22.471" v="781" actId="404"/>
          <ac:spMkLst>
            <pc:docMk/>
            <pc:sldMk cId="3117119504" sldId="361"/>
            <ac:spMk id="2" creationId="{AC8F3173-A0D2-A399-BF56-2D97D3482342}"/>
          </ac:spMkLst>
        </pc:spChg>
        <pc:spChg chg="mod">
          <ac:chgData name="Haibin Zhu" userId="a2e261bc-1ab1-42c6-b163-ce9dc802355f" providerId="ADAL" clId="{66F68600-41EA-4988-B563-A79818BBC8A2}" dt="2026-08-07T19:19:47.975" v="787" actId="14100"/>
          <ac:spMkLst>
            <pc:docMk/>
            <pc:sldMk cId="3117119504" sldId="361"/>
            <ac:spMk id="3" creationId="{C1E1321B-2DCC-7671-98CD-5FFFE842EDE4}"/>
          </ac:spMkLst>
        </pc:spChg>
      </pc:sldChg>
      <pc:sldChg chg="modSp new mod">
        <pc:chgData name="Haibin Zhu" userId="a2e261bc-1ab1-42c6-b163-ce9dc802355f" providerId="ADAL" clId="{66F68600-41EA-4988-B563-A79818BBC8A2}" dt="2026-08-07T19:21:05.714" v="809" actId="20577"/>
        <pc:sldMkLst>
          <pc:docMk/>
          <pc:sldMk cId="439794625" sldId="362"/>
        </pc:sldMkLst>
        <pc:spChg chg="mod">
          <ac:chgData name="Haibin Zhu" userId="a2e261bc-1ab1-42c6-b163-ce9dc802355f" providerId="ADAL" clId="{66F68600-41EA-4988-B563-A79818BBC8A2}" dt="2026-08-07T19:20:28.434" v="794" actId="404"/>
          <ac:spMkLst>
            <pc:docMk/>
            <pc:sldMk cId="439794625" sldId="362"/>
            <ac:spMk id="2" creationId="{D4CC4B77-3BAC-87F4-5AD0-376D79BC20FA}"/>
          </ac:spMkLst>
        </pc:spChg>
        <pc:spChg chg="mod">
          <ac:chgData name="Haibin Zhu" userId="a2e261bc-1ab1-42c6-b163-ce9dc802355f" providerId="ADAL" clId="{66F68600-41EA-4988-B563-A79818BBC8A2}" dt="2026-08-07T19:21:05.714" v="809" actId="20577"/>
          <ac:spMkLst>
            <pc:docMk/>
            <pc:sldMk cId="439794625" sldId="362"/>
            <ac:spMk id="3" creationId="{3EE5FAB4-F499-8647-83C7-39433C3D8D08}"/>
          </ac:spMkLst>
        </pc:spChg>
      </pc:sldChg>
      <pc:sldChg chg="modSp new mod">
        <pc:chgData name="Haibin Zhu" userId="a2e261bc-1ab1-42c6-b163-ce9dc802355f" providerId="ADAL" clId="{66F68600-41EA-4988-B563-A79818BBC8A2}" dt="2026-08-07T20:07:17.632" v="826" actId="1076"/>
        <pc:sldMkLst>
          <pc:docMk/>
          <pc:sldMk cId="4253548936" sldId="363"/>
        </pc:sldMkLst>
        <pc:spChg chg="mod">
          <ac:chgData name="Haibin Zhu" userId="a2e261bc-1ab1-42c6-b163-ce9dc802355f" providerId="ADAL" clId="{66F68600-41EA-4988-B563-A79818BBC8A2}" dt="2026-08-07T20:06:40.966" v="815" actId="404"/>
          <ac:spMkLst>
            <pc:docMk/>
            <pc:sldMk cId="4253548936" sldId="363"/>
            <ac:spMk id="2" creationId="{43C0A4B9-9B9B-B325-F1B0-ADAD9757457B}"/>
          </ac:spMkLst>
        </pc:spChg>
        <pc:spChg chg="mod">
          <ac:chgData name="Haibin Zhu" userId="a2e261bc-1ab1-42c6-b163-ce9dc802355f" providerId="ADAL" clId="{66F68600-41EA-4988-B563-A79818BBC8A2}" dt="2026-08-07T20:07:17.632" v="826" actId="1076"/>
          <ac:spMkLst>
            <pc:docMk/>
            <pc:sldMk cId="4253548936" sldId="363"/>
            <ac:spMk id="3" creationId="{41F125A2-C5D2-2FEE-5AC4-3DF74D4DF3EC}"/>
          </ac:spMkLst>
        </pc:spChg>
      </pc:sldChg>
      <pc:sldChg chg="modSp new mod">
        <pc:chgData name="Haibin Zhu" userId="a2e261bc-1ab1-42c6-b163-ce9dc802355f" providerId="ADAL" clId="{66F68600-41EA-4988-B563-A79818BBC8A2}" dt="2026-08-07T20:08:48.116" v="838" actId="404"/>
        <pc:sldMkLst>
          <pc:docMk/>
          <pc:sldMk cId="3004042843" sldId="364"/>
        </pc:sldMkLst>
        <pc:spChg chg="mod">
          <ac:chgData name="Haibin Zhu" userId="a2e261bc-1ab1-42c6-b163-ce9dc802355f" providerId="ADAL" clId="{66F68600-41EA-4988-B563-A79818BBC8A2}" dt="2026-08-07T20:08:42.254" v="835" actId="404"/>
          <ac:spMkLst>
            <pc:docMk/>
            <pc:sldMk cId="3004042843" sldId="364"/>
            <ac:spMk id="2" creationId="{109DF314-09A1-3751-2A7D-6F800831CB43}"/>
          </ac:spMkLst>
        </pc:spChg>
        <pc:spChg chg="mod">
          <ac:chgData name="Haibin Zhu" userId="a2e261bc-1ab1-42c6-b163-ce9dc802355f" providerId="ADAL" clId="{66F68600-41EA-4988-B563-A79818BBC8A2}" dt="2026-08-07T20:08:48.116" v="838" actId="404"/>
          <ac:spMkLst>
            <pc:docMk/>
            <pc:sldMk cId="3004042843" sldId="364"/>
            <ac:spMk id="3" creationId="{7DD00C80-EFD8-9A59-0BDA-218B0776C2DE}"/>
          </ac:spMkLst>
        </pc:spChg>
      </pc:sldChg>
      <pc:sldChg chg="new del">
        <pc:chgData name="Haibin Zhu" userId="a2e261bc-1ab1-42c6-b163-ce9dc802355f" providerId="ADAL" clId="{66F68600-41EA-4988-B563-A79818BBC8A2}" dt="2026-08-07T20:10:14.204" v="853" actId="47"/>
        <pc:sldMkLst>
          <pc:docMk/>
          <pc:sldMk cId="2820175833" sldId="365"/>
        </pc:sldMkLst>
      </pc:sldChg>
      <pc:sldChg chg="new del">
        <pc:chgData name="Haibin Zhu" userId="a2e261bc-1ab1-42c6-b163-ce9dc802355f" providerId="ADAL" clId="{66F68600-41EA-4988-B563-A79818BBC8A2}" dt="2026-08-07T20:10:15.559" v="854" actId="47"/>
        <pc:sldMkLst>
          <pc:docMk/>
          <pc:sldMk cId="3724250826" sldId="366"/>
        </pc:sldMkLst>
      </pc:sldChg>
      <pc:sldChg chg="addSp delSp modSp new">
        <pc:chgData name="Haibin Zhu" userId="a2e261bc-1ab1-42c6-b163-ce9dc802355f" providerId="ADAL" clId="{66F68600-41EA-4988-B563-A79818BBC8A2}" dt="2026-08-07T14:52:37.559" v="423" actId="1076"/>
        <pc:sldMkLst>
          <pc:docMk/>
          <pc:sldMk cId="3030981386" sldId="367"/>
        </pc:sldMkLst>
        <pc:spChg chg="del">
          <ac:chgData name="Haibin Zhu" userId="a2e261bc-1ab1-42c6-b163-ce9dc802355f" providerId="ADAL" clId="{66F68600-41EA-4988-B563-A79818BBC8A2}" dt="2026-08-07T14:52:23.034" v="417" actId="478"/>
          <ac:spMkLst>
            <pc:docMk/>
            <pc:sldMk cId="3030981386" sldId="367"/>
            <ac:spMk id="2" creationId="{9D64CD09-2B6E-2BE2-64A5-436C5A1339CD}"/>
          </ac:spMkLst>
        </pc:spChg>
        <pc:spChg chg="del">
          <ac:chgData name="Haibin Zhu" userId="a2e261bc-1ab1-42c6-b163-ce9dc802355f" providerId="ADAL" clId="{66F68600-41EA-4988-B563-A79818BBC8A2}" dt="2026-08-07T14:52:25.059" v="418" actId="478"/>
          <ac:spMkLst>
            <pc:docMk/>
            <pc:sldMk cId="3030981386" sldId="367"/>
            <ac:spMk id="3" creationId="{DC07C7EC-35FB-AFE3-C99B-7DA33F1E12DC}"/>
          </ac:spMkLst>
        </pc:spChg>
        <pc:spChg chg="add mod">
          <ac:chgData name="Haibin Zhu" userId="a2e261bc-1ab1-42c6-b163-ce9dc802355f" providerId="ADAL" clId="{66F68600-41EA-4988-B563-A79818BBC8A2}" dt="2026-08-07T14:52:37.559" v="423" actId="1076"/>
          <ac:spMkLst>
            <pc:docMk/>
            <pc:sldMk cId="3030981386" sldId="367"/>
            <ac:spMk id="5" creationId="{57032289-760E-7035-47E3-B09CF19A7B3D}"/>
          </ac:spMkLst>
        </pc:spChg>
      </pc:sldChg>
      <pc:sldChg chg="modSp new mod">
        <pc:chgData name="Haibin Zhu" userId="a2e261bc-1ab1-42c6-b163-ce9dc802355f" providerId="ADAL" clId="{66F68600-41EA-4988-B563-A79818BBC8A2}" dt="2026-08-07T15:50:12.814" v="662" actId="20577"/>
        <pc:sldMkLst>
          <pc:docMk/>
          <pc:sldMk cId="3018300754" sldId="368"/>
        </pc:sldMkLst>
        <pc:spChg chg="mod">
          <ac:chgData name="Haibin Zhu" userId="a2e261bc-1ab1-42c6-b163-ce9dc802355f" providerId="ADAL" clId="{66F68600-41EA-4988-B563-A79818BBC8A2}" dt="2026-08-07T15:48:39.212" v="607" actId="20577"/>
          <ac:spMkLst>
            <pc:docMk/>
            <pc:sldMk cId="3018300754" sldId="368"/>
            <ac:spMk id="2" creationId="{A31E135D-E5FE-E276-1C02-972237E3B9F9}"/>
          </ac:spMkLst>
        </pc:spChg>
        <pc:spChg chg="mod">
          <ac:chgData name="Haibin Zhu" userId="a2e261bc-1ab1-42c6-b163-ce9dc802355f" providerId="ADAL" clId="{66F68600-41EA-4988-B563-A79818BBC8A2}" dt="2026-08-07T15:50:12.814" v="662" actId="20577"/>
          <ac:spMkLst>
            <pc:docMk/>
            <pc:sldMk cId="3018300754" sldId="368"/>
            <ac:spMk id="3" creationId="{2335F76C-926C-8178-4DC7-EADA33817F8B}"/>
          </ac:spMkLst>
        </pc:spChg>
      </pc:sldChg>
      <pc:sldChg chg="modSp new mod">
        <pc:chgData name="Haibin Zhu" userId="a2e261bc-1ab1-42c6-b163-ce9dc802355f" providerId="ADAL" clId="{66F68600-41EA-4988-B563-A79818BBC8A2}" dt="2026-08-07T20:10:08.819" v="852" actId="20577"/>
        <pc:sldMkLst>
          <pc:docMk/>
          <pc:sldMk cId="2691247818" sldId="369"/>
        </pc:sldMkLst>
        <pc:spChg chg="mod">
          <ac:chgData name="Haibin Zhu" userId="a2e261bc-1ab1-42c6-b163-ce9dc802355f" providerId="ADAL" clId="{66F68600-41EA-4988-B563-A79818BBC8A2}" dt="2026-08-07T20:09:44.702" v="845" actId="404"/>
          <ac:spMkLst>
            <pc:docMk/>
            <pc:sldMk cId="2691247818" sldId="369"/>
            <ac:spMk id="2" creationId="{389ACA90-A638-F9FC-69EA-C55409CC5AF0}"/>
          </ac:spMkLst>
        </pc:spChg>
        <pc:spChg chg="mod">
          <ac:chgData name="Haibin Zhu" userId="a2e261bc-1ab1-42c6-b163-ce9dc802355f" providerId="ADAL" clId="{66F68600-41EA-4988-B563-A79818BBC8A2}" dt="2026-08-07T20:10:08.819" v="852" actId="20577"/>
          <ac:spMkLst>
            <pc:docMk/>
            <pc:sldMk cId="2691247818" sldId="369"/>
            <ac:spMk id="3" creationId="{6C109D5C-ECF0-1DF1-94FD-1C9CABA7530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2A130D4D-F656-4744-9001-21CB6AD378F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093448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26ED5798-9B84-43B5-8149-944CC71BEB4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022295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85372" indent="-302066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08265" indent="-241653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91571" indent="-241653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4878" indent="-241653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ACD2D81E-F15E-491A-87C0-B77197847594}" type="slidenum">
              <a:rPr lang="en-US" altLang="zh-CN" smtClean="0">
                <a:latin typeface="Arial" charset="0"/>
              </a:rPr>
              <a:pPr/>
              <a:t>1</a:t>
            </a:fld>
            <a:endParaRPr lang="en-US" altLang="zh-CN">
              <a:latin typeface="Arial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913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85372" indent="-302066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08265" indent="-241653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91571" indent="-241653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4878" indent="-241653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64B018AC-76D5-40D0-93AC-0D7EE8F0EA4D}" type="slidenum">
              <a:rPr lang="en-US" altLang="zh-CN" smtClean="0">
                <a:latin typeface="Arial" charset="0"/>
              </a:rPr>
              <a:pPr/>
              <a:t>33</a:t>
            </a:fld>
            <a:endParaRPr lang="en-US" altLang="zh-CN">
              <a:latin typeface="Arial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118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5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CF17B-7788-4304-8BC6-CDE87D842F6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8330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A5F083-8E94-4917-8520-8D21165548A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898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C8347-B31D-4F60-A156-820A7FD1A7E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77380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6E5A4-6E91-4C1B-AC9E-C1288EE07AE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315487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66738" y="304800"/>
            <a:ext cx="8008937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8FA8B-7369-48C9-B79D-2BD51395606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3120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018" y="1052945"/>
            <a:ext cx="8796481" cy="5116946"/>
          </a:xfrm>
        </p:spPr>
        <p:txBody>
          <a:bodyPr/>
          <a:lstStyle>
            <a:lvl1pPr>
              <a:defRPr sz="2000" b="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7439025" cy="889000"/>
          </a:xfrm>
          <a:prstGeom prst="rect">
            <a:avLst/>
          </a:prstGeom>
        </p:spPr>
        <p:txBody>
          <a:bodyPr anchor="ctr"/>
          <a:lstStyle>
            <a:lvl1pPr algn="l">
              <a:defRPr sz="3200" b="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54522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A34A32-91CD-40B2-9B12-697A2ED7AC5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49073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E5484-1BF9-40BE-B399-8985CD88382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95739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868E30-0306-4EC9-A62A-17B01594032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8840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63B2F8-E036-44C9-A017-50C2814CF1F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73842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CA64E7-7EE9-4D05-867F-9A404063A77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0250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82FE4-2BB9-4A84-BBE4-6F389CE5AF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91048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A8240-9C5F-4A33-8E32-06F3040DC11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21178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4F224-E8FF-41BE-A866-BA5176FF90D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931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  <p:sp>
        <p:nvSpPr>
          <p:cNvPr id="1028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4326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432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4328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02B754BB-53CB-412B-832A-A8B6E8C4751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  <p:sldLayoutId id="2147483927" r:id="rId12"/>
    <p:sldLayoutId id="2147483928" r:id="rId13"/>
    <p:sldLayoutId id="2147483930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hyperlink" Target="mailto:haibinz@nipissingu.ca" TargetMode="Externa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hyperlink" Target="mailto:haibinz@ieee.org" TargetMode="External"/><Relationship Id="rId5" Type="http://schemas.openxmlformats.org/officeDocument/2006/relationships/image" Target="../media/image1.wmf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89295D8B-9DA3-4548-A967-FC4672FAD346}" type="slidenum">
              <a:rPr lang="en-US" altLang="zh-CN" smtClean="0"/>
              <a:pPr/>
              <a:t>1</a:t>
            </a:fld>
            <a:endParaRPr lang="en-US" altLang="zh-CN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599" y="714148"/>
            <a:ext cx="7790544" cy="1495652"/>
          </a:xfrm>
        </p:spPr>
        <p:txBody>
          <a:bodyPr/>
          <a:lstStyle/>
          <a:p>
            <a:pPr algn="ctr" eaLnBrk="1" hangingPunct="1"/>
            <a:r>
              <a:rPr lang="en-US" altLang="zh-CN" sz="2800" b="1" dirty="0"/>
              <a:t>COSC 1367: Introduction to Problem Solving using Generative AI</a:t>
            </a:r>
            <a:endParaRPr lang="en-US" altLang="zh-CN" sz="5400" b="1" dirty="0">
              <a:ea typeface="宋体" pitchFamily="2" charset="-122"/>
            </a:endParaRP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35152" y="3705923"/>
            <a:ext cx="7620000" cy="561277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en-US" altLang="zh-CN" dirty="0">
                <a:ea typeface="宋体" pitchFamily="2" charset="-122"/>
              </a:rPr>
              <a:t>Lecture 6: Programming in C++ with AI</a:t>
            </a:r>
            <a:endParaRPr lang="en-US" altLang="zh-CN" sz="2400" dirty="0"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389724-AF1F-66CA-8703-00AE930E86AF}"/>
              </a:ext>
            </a:extLst>
          </p:cNvPr>
          <p:cNvSpPr txBox="1"/>
          <p:nvPr/>
        </p:nvSpPr>
        <p:spPr>
          <a:xfrm>
            <a:off x="2359152" y="5181600"/>
            <a:ext cx="4572000" cy="757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</a:pPr>
            <a:r>
              <a:rPr lang="en-US" altLang="zh-CN" sz="2400" b="1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Haibin Zhu </a:t>
            </a:r>
          </a:p>
          <a:p>
            <a:pPr algn="ctr" eaLnBrk="1" hangingPunct="1">
              <a:lnSpc>
                <a:spcPct val="90000"/>
              </a:lnSpc>
            </a:pPr>
            <a:r>
              <a:rPr lang="en-CA" sz="2400" b="1" dirty="0"/>
              <a:t>©</a:t>
            </a:r>
            <a:r>
              <a:rPr lang="en-US" altLang="zh-CN" sz="2400" b="1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E135D-E5FE-E276-1C02-972237E3B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Activity — Concept Deep Dive</a:t>
            </a:r>
            <a:br>
              <a:rPr lang="en-CA" sz="3200" b="1" dirty="0"/>
            </a:br>
            <a:r>
              <a:rPr lang="en-CA" sz="3200" b="1" dirty="0"/>
              <a:t> (10 min)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35F76C-926C-8178-4DC7-EADA33817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000" dirty="0"/>
              <a:t>Pick ONE concept you're struggling with:</a:t>
            </a:r>
          </a:p>
          <a:p>
            <a:pPr lvl="1"/>
            <a:r>
              <a:rPr lang="en-CA" sz="1600" dirty="0"/>
              <a:t>Selections</a:t>
            </a:r>
          </a:p>
          <a:p>
            <a:pPr lvl="1"/>
            <a:r>
              <a:rPr lang="en-CA" sz="1600" dirty="0"/>
              <a:t>Loops</a:t>
            </a:r>
          </a:p>
          <a:p>
            <a:pPr lvl="1"/>
            <a:r>
              <a:rPr lang="en-CA" sz="1600" dirty="0"/>
              <a:t>Cases</a:t>
            </a:r>
          </a:p>
          <a:p>
            <a:pPr lvl="1"/>
            <a:r>
              <a:rPr lang="en-CA" sz="1600" dirty="0"/>
              <a:t>Function call</a:t>
            </a:r>
          </a:p>
          <a:p>
            <a:r>
              <a:rPr lang="en-CA" sz="2000" b="1" dirty="0"/>
              <a:t>Write a prompt that:</a:t>
            </a:r>
            <a:endParaRPr lang="en-CA" sz="2000" dirty="0"/>
          </a:p>
          <a:p>
            <a:pPr lvl="1"/>
            <a:r>
              <a:rPr lang="en-CA" sz="1600" dirty="0"/>
              <a:t>Asks for an analogy</a:t>
            </a:r>
          </a:p>
          <a:p>
            <a:pPr lvl="1"/>
            <a:r>
              <a:rPr lang="en-CA" sz="1600" dirty="0"/>
              <a:t>Requests a minimal working example</a:t>
            </a:r>
          </a:p>
          <a:p>
            <a:pPr lvl="1"/>
            <a:r>
              <a:rPr lang="en-CA" sz="1600" dirty="0"/>
              <a:t>Asks for 2 common misconceptions</a:t>
            </a:r>
          </a:p>
          <a:p>
            <a:pPr lvl="1"/>
            <a:r>
              <a:rPr lang="en-CA" sz="1600" dirty="0"/>
              <a:t>Requests a 5-question self-quiz</a:t>
            </a:r>
          </a:p>
          <a:p>
            <a:r>
              <a:rPr lang="en-CA" sz="2000" b="1" dirty="0"/>
              <a:t>Test your prompt. Refine it.</a:t>
            </a:r>
            <a:endParaRPr lang="en-CA" sz="2000" dirty="0"/>
          </a:p>
          <a:p>
            <a:br>
              <a:rPr lang="en-CA" sz="2000" dirty="0"/>
            </a:br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6EC23C-8948-8DE9-D5A4-57DD9AD60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183007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FFA00-6C00-00EA-74B8-259A84631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11</a:t>
            </a:fld>
            <a:endParaRPr lang="en-US" altLang="zh-CN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7032289-760E-7035-47E3-B09CF19A7B3D}"/>
              </a:ext>
            </a:extLst>
          </p:cNvPr>
          <p:cNvSpPr txBox="1">
            <a:spLocks/>
          </p:cNvSpPr>
          <p:nvPr/>
        </p:nvSpPr>
        <p:spPr bwMode="auto">
          <a:xfrm>
            <a:off x="1524000" y="2971800"/>
            <a:ext cx="62865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CA" b="1" kern="0"/>
              <a:t>Prompt “What to do”</a:t>
            </a:r>
            <a:endParaRPr lang="en-CA" b="1" kern="0" dirty="0"/>
          </a:p>
        </p:txBody>
      </p:sp>
    </p:spTree>
    <p:extLst>
      <p:ext uri="{BB962C8B-B14F-4D97-AF65-F5344CB8AC3E}">
        <p14:creationId xmlns:p14="http://schemas.microsoft.com/office/powerpoint/2010/main" val="30309813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148CB-73E6-2094-38F1-49ECC210B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800" b="1" dirty="0"/>
              <a:t>1. Start with the outcome, not the syntax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634258-1F87-9E45-A684-8F5856A54B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632710"/>
            <a:ext cx="6815138" cy="2091690"/>
          </a:xfrm>
        </p:spPr>
        <p:txBody>
          <a:bodyPr/>
          <a:lstStyle/>
          <a:p>
            <a:r>
              <a:rPr lang="en-CA" sz="2000" b="1" dirty="0"/>
              <a:t>Weak:</a:t>
            </a:r>
            <a:r>
              <a:rPr lang="en-CA" sz="2000" dirty="0"/>
              <a:t> "Write a C++ function using vectors."</a:t>
            </a:r>
            <a:br>
              <a:rPr lang="en-CA" sz="2000" dirty="0"/>
            </a:br>
            <a:r>
              <a:rPr lang="en-CA" sz="2000" b="1" dirty="0"/>
              <a:t>Strong:</a:t>
            </a:r>
            <a:r>
              <a:rPr lang="en-CA" sz="2000" dirty="0"/>
              <a:t> "I need to find the top 3 highest-scoring students from a list of 10,000 records."</a:t>
            </a:r>
          </a:p>
          <a:p>
            <a:r>
              <a:rPr lang="en-CA" sz="2000" dirty="0"/>
              <a:t>Describe what the program should </a:t>
            </a:r>
            <a:r>
              <a:rPr lang="en-CA" sz="2000" i="1" dirty="0"/>
              <a:t>accomplish</a:t>
            </a:r>
            <a:r>
              <a:rPr lang="en-CA" sz="2000" dirty="0"/>
              <a:t> in plain English. </a:t>
            </a:r>
            <a:br>
              <a:rPr lang="en-CA" sz="2000" dirty="0"/>
            </a:br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2B9E8A-F44B-0F8A-3033-939B89627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65261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84953-A125-6CC8-4C91-5FFF2B60A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2. Define the contract: What goes in, what comes out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A9272-3C31-80E9-42E1-6FEF11D57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2057400"/>
            <a:ext cx="7967662" cy="3581400"/>
          </a:xfrm>
        </p:spPr>
        <p:txBody>
          <a:bodyPr/>
          <a:lstStyle/>
          <a:p>
            <a:r>
              <a:rPr lang="en-CA" sz="2000" dirty="0"/>
              <a:t>Spell out the interface before the implementation:</a:t>
            </a:r>
          </a:p>
          <a:p>
            <a:pPr lvl="0"/>
            <a:r>
              <a:rPr lang="en-CA" sz="2000" b="1" dirty="0"/>
              <a:t>Input:</a:t>
            </a:r>
            <a:r>
              <a:rPr lang="en-CA" sz="2000" dirty="0"/>
              <a:t> What data type? From a file? From user typing? From a network call?</a:t>
            </a:r>
          </a:p>
          <a:p>
            <a:pPr lvl="0"/>
            <a:r>
              <a:rPr lang="en-CA" sz="2000" b="1" dirty="0"/>
              <a:t>Output:</a:t>
            </a:r>
            <a:r>
              <a:rPr lang="en-CA" sz="2000" dirty="0"/>
              <a:t> Print to console? Return a value? Write to a file? Draw a window?</a:t>
            </a:r>
          </a:p>
          <a:p>
            <a:pPr lvl="0"/>
            <a:r>
              <a:rPr lang="en-CA" sz="2000" b="1" dirty="0"/>
              <a:t>Error handling:</a:t>
            </a:r>
            <a:r>
              <a:rPr lang="en-CA" sz="2000" dirty="0"/>
              <a:t> What happens if the file doesn't exist? If the input is empty?</a:t>
            </a:r>
          </a:p>
          <a:p>
            <a:r>
              <a:rPr lang="en-CA" sz="2000" b="1" dirty="0"/>
              <a:t>Example:</a:t>
            </a:r>
            <a:r>
              <a:rPr lang="en-CA" sz="2000" dirty="0"/>
              <a:t> </a:t>
            </a:r>
            <a:r>
              <a:rPr lang="en-CA" sz="2000" i="1" dirty="0"/>
              <a:t>"Read a CSV file where each line is </a:t>
            </a:r>
            <a:r>
              <a:rPr lang="en-CA" sz="2000" i="1" dirty="0" err="1"/>
              <a:t>name,score</a:t>
            </a:r>
            <a:r>
              <a:rPr lang="en-CA" sz="2000" i="1" dirty="0"/>
              <a:t>. </a:t>
            </a:r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5107AC-ABC4-43D8-0983-00967CF76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960749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BD292-9C9D-1F6B-B781-31030011C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4000" b="1" dirty="0">
                <a:latin typeface="-apple-system"/>
              </a:rPr>
              <a:t>3. Specify the environment and constraints</a:t>
            </a:r>
            <a:endParaRPr lang="en-CA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6B4C738-197E-2ED8-5BA7-7644CB12AC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3230039"/>
              </p:ext>
            </p:extLst>
          </p:nvPr>
        </p:nvGraphicFramePr>
        <p:xfrm>
          <a:off x="566738" y="2857500"/>
          <a:ext cx="8001000" cy="2406650"/>
        </p:xfrm>
        <a:graphic>
          <a:graphicData uri="http://schemas.openxmlformats.org/drawingml/2006/table">
            <a:tbl>
              <a:tblPr/>
              <a:tblGrid>
                <a:gridCol w="2862262">
                  <a:extLst>
                    <a:ext uri="{9D8B030D-6E8A-4147-A177-3AD203B41FA5}">
                      <a16:colId xmlns:a16="http://schemas.microsoft.com/office/drawing/2014/main" val="1927170856"/>
                    </a:ext>
                  </a:extLst>
                </a:gridCol>
                <a:gridCol w="5138738">
                  <a:extLst>
                    <a:ext uri="{9D8B030D-6E8A-4147-A177-3AD203B41FA5}">
                      <a16:colId xmlns:a16="http://schemas.microsoft.com/office/drawing/2014/main" val="23266336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dirty="0">
                          <a:effectLst/>
                          <a:latin typeface="inherit"/>
                        </a:rPr>
                        <a:t>Ask yourself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B011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A04C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604D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Tell the AI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B011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B011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201A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44102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dirty="0">
                          <a:effectLst/>
                          <a:latin typeface="inherit"/>
                        </a:rPr>
                        <a:t>What compiler?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201A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604D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C053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dirty="0">
                          <a:effectLst/>
                          <a:latin typeface="inherit"/>
                        </a:rPr>
                        <a:t>"GCC 13 on Linux" or "MSVC 2022 on Windows"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201A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201A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1E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95813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dirty="0">
                          <a:effectLst/>
                          <a:latin typeface="inherit"/>
                        </a:rPr>
                        <a:t>What C++ standard?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A01E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C053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0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dirty="0">
                          <a:effectLst/>
                          <a:latin typeface="inherit"/>
                        </a:rPr>
                        <a:t>"Use C++20 concepts"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A01E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A01E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0022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26723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dirty="0">
                          <a:effectLst/>
                          <a:latin typeface="inherit"/>
                        </a:rPr>
                        <a:t>What libraries are allowed?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0022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E057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0056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"Only standard library — no Boost"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0022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0022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B01A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1416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Performance needs?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B01A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0056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C05F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"Must handle 1 million items in under 100ms"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B01A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B01A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15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9278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dirty="0">
                          <a:effectLst/>
                          <a:latin typeface="inherit"/>
                        </a:rPr>
                        <a:t>Memory limits?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A015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C05F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dirty="0">
                          <a:effectLst/>
                          <a:latin typeface="inherit"/>
                        </a:rPr>
                        <a:t>"Embedded system with 64KB RAM"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A015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A015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2278102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879F37-1873-9F74-465F-2CFE47652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14</a:t>
            </a:fld>
            <a:endParaRPr lang="en-US" altLang="zh-C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80AA96-0BB0-F966-1AB3-4149AAE36464}"/>
              </a:ext>
            </a:extLst>
          </p:cNvPr>
          <p:cNvSpPr txBox="1"/>
          <p:nvPr/>
        </p:nvSpPr>
        <p:spPr>
          <a:xfrm>
            <a:off x="685800" y="1981200"/>
            <a:ext cx="8229600" cy="362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fontAlgn="base">
              <a:lnSpc>
                <a:spcPts val="1950"/>
              </a:lnSpc>
              <a:spcAft>
                <a:spcPts val="1200"/>
              </a:spcAft>
              <a:buNone/>
            </a:pPr>
            <a:r>
              <a:rPr lang="en-CA" sz="2400" b="0" i="0" spc="0" dirty="0">
                <a:effectLst/>
                <a:latin typeface="-apple-system"/>
              </a:rPr>
              <a:t>AI defaults to generic, often outdated C++. Lock it down!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26259848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AB62E-794C-F399-45C6-C5EC3E2B4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4. Give examples — they are worth 100 words of description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542A1E-D882-A75D-B7BF-9DACE65F97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675" y="2438400"/>
            <a:ext cx="8120062" cy="2971800"/>
          </a:xfrm>
        </p:spPr>
        <p:txBody>
          <a:bodyPr/>
          <a:lstStyle/>
          <a:p>
            <a:r>
              <a:rPr lang="en-CA" sz="2800" dirty="0"/>
              <a:t>Show a concrete input/output pair:</a:t>
            </a:r>
          </a:p>
          <a:p>
            <a:pPr lvl="1"/>
            <a:r>
              <a:rPr lang="en-CA" sz="2400" i="1" dirty="0"/>
              <a:t>"If the input is [3, 1, 4, 1, 5], the output should be [1, 1, 3, 4, 5]."</a:t>
            </a:r>
            <a:endParaRPr lang="en-CA" sz="2400" dirty="0"/>
          </a:p>
          <a:p>
            <a:r>
              <a:rPr lang="en-CA" sz="2800" dirty="0"/>
              <a:t>For complex logic, give 2–3 examples: a normal case, an edge case, and an error case.</a:t>
            </a:r>
          </a:p>
          <a:p>
            <a:endParaRPr lang="en-CA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380540-11D5-350D-E708-6FE98EB38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370419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D3E9D-97E4-7C96-F3FD-442FB57F4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5. Say what it should feel like, not just what it should do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8DDB94-E11C-E049-71E4-D4FE8D681A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800" dirty="0"/>
              <a:t>Compare it to something familiar:</a:t>
            </a:r>
          </a:p>
          <a:p>
            <a:pPr lvl="1"/>
            <a:r>
              <a:rPr lang="en-CA" sz="2400" i="1" dirty="0"/>
              <a:t>"It should work like Python's </a:t>
            </a:r>
            <a:r>
              <a:rPr lang="en-CA" sz="2400" i="1" dirty="0" err="1"/>
              <a:t>json.load</a:t>
            </a:r>
            <a:r>
              <a:rPr lang="en-CA" sz="2400" i="1" dirty="0"/>
              <a:t>() — one function call that returns a parsed object, with clear error messages if the JSON is malformed."</a:t>
            </a:r>
            <a:endParaRPr lang="en-CA" sz="2400" dirty="0"/>
          </a:p>
          <a:p>
            <a:r>
              <a:rPr lang="en-CA" sz="2800" dirty="0"/>
              <a:t>Or describe the user experience:</a:t>
            </a:r>
          </a:p>
          <a:p>
            <a:pPr lvl="1"/>
            <a:r>
              <a:rPr lang="en-CA" sz="2400" i="1" dirty="0"/>
              <a:t>"The program should feel like a Unix tool: read from stdin, write to </a:t>
            </a:r>
            <a:r>
              <a:rPr lang="en-CA" sz="2400" i="1" dirty="0" err="1"/>
              <a:t>stdout</a:t>
            </a:r>
            <a:r>
              <a:rPr lang="en-CA" sz="2400" i="1" dirty="0"/>
              <a:t>, silent on success, error message to stderr on failure."</a:t>
            </a:r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9CFB97-ED83-277C-AFF4-2DEDFBFD4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564676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0389B-F986-05A3-A2A8-762B89053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6. State the negative — what you do NOT want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452F3-56CA-E577-42B8-292971D278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627" y="2362200"/>
            <a:ext cx="8120062" cy="3048000"/>
          </a:xfrm>
        </p:spPr>
        <p:txBody>
          <a:bodyPr/>
          <a:lstStyle/>
          <a:p>
            <a:r>
              <a:rPr lang="en-CA" sz="2800" dirty="0"/>
              <a:t>This prevents AI from defaulting to bad habits:</a:t>
            </a:r>
          </a:p>
          <a:p>
            <a:pPr lvl="1"/>
            <a:r>
              <a:rPr lang="en-CA" sz="2400" i="1" dirty="0"/>
              <a:t>"Do NOT use raw new/delete. Do NOT use global variables. Do NOT use using namespace std; in headers. Do NOT use </a:t>
            </a:r>
            <a:r>
              <a:rPr lang="en-CA" sz="2400" i="1" dirty="0" err="1"/>
              <a:t>printf</a:t>
            </a:r>
            <a:r>
              <a:rPr lang="en-CA" sz="2400" i="1" dirty="0"/>
              <a:t> — use std::format or std::</a:t>
            </a:r>
            <a:r>
              <a:rPr lang="en-CA" sz="2400" i="1" dirty="0" err="1"/>
              <a:t>cout</a:t>
            </a:r>
            <a:r>
              <a:rPr lang="en-CA" sz="2400" i="1" dirty="0"/>
              <a:t>."</a:t>
            </a:r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90840C-6097-8879-1F3C-1C8A5CC8B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42945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82F15-AB9F-92CA-10AA-4A9E30CCC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7. Separate "what" from "how"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4423C2-84F9-DB78-1830-71D50D256D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dirty="0"/>
              <a:t>Start by describing the goal fully. Then, in a follow-up prompt, ask for specific implementation choices:</a:t>
            </a:r>
          </a:p>
          <a:p>
            <a:pPr lvl="1"/>
            <a:r>
              <a:rPr lang="en-CA" sz="2000" i="1" dirty="0"/>
              <a:t>"Here's what I need..."</a:t>
            </a:r>
            <a:r>
              <a:rPr lang="en-CA" sz="2000" dirty="0"/>
              <a:t> (the full problem)</a:t>
            </a:r>
          </a:p>
          <a:p>
            <a:pPr lvl="1"/>
            <a:r>
              <a:rPr lang="en-CA" sz="2000" i="1" dirty="0"/>
              <a:t>"Now suggest 2 different approaches with trade-offs."</a:t>
            </a:r>
            <a:r>
              <a:rPr lang="en-CA" sz="2000" dirty="0"/>
              <a:t> (let AI architect)</a:t>
            </a:r>
          </a:p>
          <a:p>
            <a:pPr lvl="1"/>
            <a:r>
              <a:rPr lang="en-CA" sz="2000" i="1" dirty="0"/>
              <a:t>"Implement Approach B using C++20 ranges."</a:t>
            </a:r>
            <a:r>
              <a:rPr lang="en-CA" sz="2000" dirty="0"/>
              <a:t> (lock in the decision)</a:t>
            </a:r>
          </a:p>
          <a:p>
            <a:r>
              <a:rPr lang="en-CA" sz="2400" dirty="0"/>
              <a:t>This avoids the trap of micromanaging syntax before the logic is even right.</a:t>
            </a:r>
          </a:p>
          <a:p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A4B02B-718B-1256-7629-080BE9A8F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1086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8E232-A015-C4C1-8CAC-3E75BB3B9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Quick Template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471C17-0268-6D1C-F97A-361C199930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000" dirty="0"/>
              <a:t>I need a C++ program that [OUTCOME].</a:t>
            </a:r>
          </a:p>
          <a:p>
            <a:pPr lvl="1"/>
            <a:r>
              <a:rPr lang="en-CA" sz="1600" dirty="0"/>
              <a:t>Input: [WHAT DATA, FROM WHERE]</a:t>
            </a:r>
          </a:p>
          <a:p>
            <a:pPr lvl="1"/>
            <a:r>
              <a:rPr lang="en-CA" sz="1600" dirty="0"/>
              <a:t>Output: [WHAT FORMAT, TO WHERE]</a:t>
            </a:r>
          </a:p>
          <a:p>
            <a:r>
              <a:rPr lang="en-CA" sz="2000" dirty="0"/>
              <a:t>Example:</a:t>
            </a:r>
          </a:p>
          <a:p>
            <a:pPr lvl="1"/>
            <a:r>
              <a:rPr lang="en-CA" sz="1600" dirty="0"/>
              <a:t>Input: [concrete example]</a:t>
            </a:r>
          </a:p>
          <a:p>
            <a:pPr lvl="1"/>
            <a:r>
              <a:rPr lang="en-CA" sz="1600" dirty="0"/>
              <a:t>Output: [concrete result]</a:t>
            </a:r>
          </a:p>
          <a:p>
            <a:r>
              <a:rPr lang="en-CA" sz="2000" dirty="0"/>
              <a:t>Constraints:</a:t>
            </a:r>
          </a:p>
          <a:p>
            <a:pPr lvl="1"/>
            <a:r>
              <a:rPr lang="en-CA" sz="1600" dirty="0"/>
              <a:t>- C++ standard: [XX]</a:t>
            </a:r>
          </a:p>
          <a:p>
            <a:pPr lvl="1"/>
            <a:r>
              <a:rPr lang="en-CA" sz="1600" dirty="0"/>
              <a:t>- Compiler: [name/version]</a:t>
            </a:r>
          </a:p>
          <a:p>
            <a:pPr lvl="1"/>
            <a:r>
              <a:rPr lang="en-CA" sz="1600" dirty="0"/>
              <a:t>- Libraries: [allowed/forbidden]</a:t>
            </a:r>
          </a:p>
          <a:p>
            <a:pPr lvl="1"/>
            <a:r>
              <a:rPr lang="en-CA" sz="1600" dirty="0"/>
              <a:t>- Performance: [time/memory limits]</a:t>
            </a:r>
          </a:p>
          <a:p>
            <a:pPr lvl="1"/>
            <a:r>
              <a:rPr lang="en-CA" sz="1600" dirty="0"/>
              <a:t>- Style: [RAII, const-correctness, no raw pointers, etc.]</a:t>
            </a:r>
          </a:p>
          <a:p>
            <a:r>
              <a:rPr lang="en-CA" sz="2000" dirty="0"/>
              <a:t>Do NOT use: [list of anti-patterns]</a:t>
            </a:r>
          </a:p>
          <a:p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D72ACC-65E8-811A-63C3-00A6D75F1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05630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8A83A-1F34-D0D1-F05F-114D1CFB8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Learning Objectives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072CE0-F91A-4CEC-7A26-04138A95C1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1800" dirty="0"/>
              <a:t>By the end of this lecture, you will be able to:</a:t>
            </a:r>
          </a:p>
          <a:p>
            <a:pPr lvl="0"/>
            <a:r>
              <a:rPr lang="en-CA" sz="1800" dirty="0"/>
              <a:t>Use AI assistants (ChatGPT, Gemini, …) effectively for C++ development</a:t>
            </a:r>
          </a:p>
          <a:p>
            <a:pPr lvl="0"/>
            <a:r>
              <a:rPr lang="en-CA" sz="1800" dirty="0"/>
              <a:t>Write precise prompts that generate correct, idiomatic C++ code</a:t>
            </a:r>
          </a:p>
          <a:p>
            <a:pPr lvl="0"/>
            <a:r>
              <a:rPr lang="en-CA" sz="1800" dirty="0"/>
              <a:t>Debug C++ programs using AI-powered error analysis</a:t>
            </a:r>
          </a:p>
          <a:p>
            <a:pPr lvl="0"/>
            <a:r>
              <a:rPr lang="en-CA" sz="1800" dirty="0"/>
              <a:t>Understand C++ concepts (pointers, OOP, templates, STL) through AI explanations</a:t>
            </a:r>
          </a:p>
          <a:p>
            <a:pPr lvl="0"/>
            <a:r>
              <a:rPr lang="en-CA" sz="1800" dirty="0"/>
              <a:t>Review AI-generated code for correctness, memory safety, and performance</a:t>
            </a:r>
          </a:p>
          <a:p>
            <a:pPr lvl="0"/>
            <a:r>
              <a:rPr lang="en-CA" sz="1800" dirty="0"/>
              <a:t>Build a sustainable AI-assisted C++ workflow</a:t>
            </a:r>
          </a:p>
          <a:p>
            <a:pPr lvl="0"/>
            <a:r>
              <a:rPr lang="en-CA" sz="1800" dirty="0"/>
              <a:t>Recognize when AI helps vs. when it hurts your learning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51EBC8-1BF4-6530-0B6D-DD1571492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629036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C2C16-60E6-1DAA-4D52-27C2D51ED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Example: Student Grade Sorter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F6095-7A38-B7BF-25DA-7558C63802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000" dirty="0"/>
              <a:t>I need a C++ program that reads student grades and prints the top 3 performers.</a:t>
            </a:r>
          </a:p>
          <a:p>
            <a:pPr lvl="1"/>
            <a:r>
              <a:rPr lang="en-CA" sz="1200" dirty="0"/>
              <a:t>Input: A text file "grades.txt" where each line is "Name Score" (e.g., "Alice 95")</a:t>
            </a:r>
          </a:p>
          <a:p>
            <a:pPr lvl="1"/>
            <a:r>
              <a:rPr lang="en-CA" sz="1200" dirty="0"/>
              <a:t>Output: Print to console: "1. Alice: 95", "2. Bob: 92", etc.</a:t>
            </a:r>
          </a:p>
          <a:p>
            <a:r>
              <a:rPr lang="en-CA" sz="2000" dirty="0"/>
              <a:t>Example:</a:t>
            </a:r>
          </a:p>
          <a:p>
            <a:r>
              <a:rPr lang="en-CA" sz="2000" dirty="0"/>
              <a:t>Input file:</a:t>
            </a:r>
          </a:p>
          <a:p>
            <a:pPr lvl="1"/>
            <a:r>
              <a:rPr lang="en-CA" sz="1200" dirty="0"/>
              <a:t>Alice 95</a:t>
            </a:r>
          </a:p>
          <a:p>
            <a:pPr lvl="1"/>
            <a:r>
              <a:rPr lang="en-CA" sz="1200" dirty="0"/>
              <a:t>Bob 82</a:t>
            </a:r>
          </a:p>
          <a:p>
            <a:pPr lvl="1"/>
            <a:r>
              <a:rPr lang="en-CA" sz="1200" dirty="0"/>
              <a:t>Charlie 98</a:t>
            </a:r>
          </a:p>
          <a:p>
            <a:pPr lvl="1"/>
            <a:r>
              <a:rPr lang="en-CA" sz="1200" dirty="0"/>
              <a:t>Diana 91</a:t>
            </a:r>
          </a:p>
          <a:p>
            <a:r>
              <a:rPr lang="en-CA" sz="2000" dirty="0"/>
              <a:t>Output:</a:t>
            </a:r>
          </a:p>
          <a:p>
            <a:pPr lvl="1"/>
            <a:r>
              <a:rPr lang="en-CA" sz="1200" dirty="0"/>
              <a:t>1. Charlie: 98</a:t>
            </a:r>
          </a:p>
          <a:p>
            <a:pPr lvl="1"/>
            <a:r>
              <a:rPr lang="en-CA" sz="1200" dirty="0"/>
              <a:t>2. Alice: 95</a:t>
            </a:r>
          </a:p>
          <a:p>
            <a:pPr lvl="1"/>
            <a:r>
              <a:rPr lang="en-CA" sz="1200" dirty="0"/>
              <a:t>3. Diana: 91</a:t>
            </a:r>
          </a:p>
          <a:p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040150-9B03-C128-791D-D489EC775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20</a:t>
            </a:fld>
            <a:endParaRPr lang="en-US" altLang="zh-C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8DBB52-02B9-980F-9D34-264A9BBC6344}"/>
              </a:ext>
            </a:extLst>
          </p:cNvPr>
          <p:cNvSpPr txBox="1"/>
          <p:nvPr/>
        </p:nvSpPr>
        <p:spPr>
          <a:xfrm>
            <a:off x="3429000" y="3200941"/>
            <a:ext cx="510540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600" dirty="0"/>
              <a:t>Constraints:</a:t>
            </a:r>
          </a:p>
          <a:p>
            <a:r>
              <a:rPr lang="en-CA" sz="1600" dirty="0"/>
              <a:t>- C++ standard: C++17</a:t>
            </a:r>
          </a:p>
          <a:p>
            <a:r>
              <a:rPr lang="en-CA" sz="1600" dirty="0"/>
              <a:t>- Compiler: GCC 13 on Linux</a:t>
            </a:r>
          </a:p>
          <a:p>
            <a:r>
              <a:rPr lang="en-CA" sz="1600" dirty="0"/>
              <a:t>- Libraries: Only standard library</a:t>
            </a:r>
          </a:p>
          <a:p>
            <a:r>
              <a:rPr lang="en-CA" sz="1600" dirty="0"/>
              <a:t>- Performance: Handle up to 1,000 students</a:t>
            </a:r>
          </a:p>
          <a:p>
            <a:r>
              <a:rPr lang="en-CA" sz="1600" dirty="0"/>
              <a:t>- Style: Use structs, not parallel arrays. Use std::sort with a lambda.</a:t>
            </a:r>
          </a:p>
          <a:p>
            <a:endParaRPr lang="en-CA" sz="1600" dirty="0"/>
          </a:p>
          <a:p>
            <a:r>
              <a:rPr lang="en-CA" sz="1600" dirty="0"/>
              <a:t>Do NOT use: raw arrays (use std::vector), global variables, </a:t>
            </a:r>
            <a:r>
              <a:rPr lang="en-CA" sz="1600" dirty="0" err="1"/>
              <a:t>goto</a:t>
            </a:r>
            <a:r>
              <a:rPr lang="en-CA" sz="1600" dirty="0"/>
              <a:t>, </a:t>
            </a:r>
            <a:r>
              <a:rPr lang="en-CA" sz="1600" dirty="0" err="1"/>
              <a:t>printf</a:t>
            </a:r>
            <a:endParaRPr lang="en-CA" sz="1600" dirty="0"/>
          </a:p>
          <a:p>
            <a:endParaRPr lang="en-CA" sz="1600" dirty="0"/>
          </a:p>
        </p:txBody>
      </p:sp>
    </p:spTree>
    <p:extLst>
      <p:ext uri="{BB962C8B-B14F-4D97-AF65-F5344CB8AC3E}">
        <p14:creationId xmlns:p14="http://schemas.microsoft.com/office/powerpoint/2010/main" val="30584076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F1D9B-0406-B7DD-1784-49AA63F0F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Debugging — Reading Error Messages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8D4372-3983-F321-9EEF-ACD74FD6D5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dirty="0"/>
              <a:t>I got this C++ compiler error:</a:t>
            </a:r>
          </a:p>
          <a:p>
            <a:pPr lvl="1"/>
            <a:r>
              <a:rPr lang="en-CA" sz="2000" dirty="0"/>
              <a:t>[paste full error message]</a:t>
            </a:r>
          </a:p>
          <a:p>
            <a:r>
              <a:rPr lang="en-CA" sz="2400" dirty="0"/>
              <a:t>My code is:</a:t>
            </a:r>
          </a:p>
          <a:p>
            <a:pPr lvl="1"/>
            <a:r>
              <a:rPr lang="en-CA" sz="2000" dirty="0"/>
              <a:t>[paste relevant code]</a:t>
            </a:r>
          </a:p>
          <a:p>
            <a:r>
              <a:rPr lang="en-CA" sz="2400" dirty="0"/>
              <a:t>Explain the error in plain English. Tell me:</a:t>
            </a:r>
          </a:p>
          <a:p>
            <a:pPr lvl="1"/>
            <a:r>
              <a:rPr lang="en-CA" sz="2000" dirty="0"/>
              <a:t>1. What the compiler is actually complaining about</a:t>
            </a:r>
          </a:p>
          <a:p>
            <a:pPr lvl="1"/>
            <a:r>
              <a:rPr lang="en-CA" sz="2000" dirty="0"/>
              <a:t>2. The exact line I need to change</a:t>
            </a:r>
          </a:p>
          <a:p>
            <a:pPr lvl="1"/>
            <a:r>
              <a:rPr lang="en-CA" sz="2000" dirty="0"/>
              <a:t>3. The corrected code</a:t>
            </a:r>
          </a:p>
          <a:p>
            <a:pPr lvl="1"/>
            <a:r>
              <a:rPr lang="en-CA" sz="2000" dirty="0"/>
              <a:t>4. How to avoid this error in the future</a:t>
            </a:r>
          </a:p>
          <a:p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18791D-1BC5-1818-DAD0-6C93FF30D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106599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24115-3A2E-BF23-2D00-529E0DBC4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Debugging — Runtime Crashes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F7F514-32A3-FF6A-750D-752D431781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7662862" cy="2743200"/>
          </a:xfrm>
        </p:spPr>
        <p:txBody>
          <a:bodyPr/>
          <a:lstStyle/>
          <a:p>
            <a:r>
              <a:rPr lang="en-CA" sz="2000" dirty="0"/>
              <a:t>My C++ program crashes with a segmentation fault. Here's my code:</a:t>
            </a:r>
          </a:p>
          <a:p>
            <a:pPr lvl="1"/>
            <a:r>
              <a:rPr lang="en-CA" sz="1800" dirty="0"/>
              <a:t>[paste code]</a:t>
            </a:r>
          </a:p>
          <a:p>
            <a:r>
              <a:rPr lang="en-CA" sz="2000" dirty="0"/>
              <a:t>I ran it with ??? and got:</a:t>
            </a:r>
          </a:p>
          <a:p>
            <a:pPr lvl="1"/>
            <a:r>
              <a:rPr lang="en-CA" sz="1800" dirty="0"/>
              <a:t>[paste ??? output]</a:t>
            </a:r>
          </a:p>
          <a:p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710D57-1F0E-5989-29CE-AD1A1D2B8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133279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A083C-479C-85E2-88BB-60506FA2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Debugging — Memory Leaks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2CDDA1-817F-1697-D8AD-CC848C718E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dirty="0"/>
              <a:t>Review this C++ class for memory leaks and ownership issues:</a:t>
            </a:r>
          </a:p>
          <a:p>
            <a:pPr lvl="1"/>
            <a:r>
              <a:rPr lang="en-CA" sz="1800" dirty="0"/>
              <a:t>[paste class with raw pointers]</a:t>
            </a:r>
            <a:endParaRPr lang="en-CA" sz="2400" dirty="0"/>
          </a:p>
          <a:p>
            <a:r>
              <a:rPr lang="en-CA" sz="2400" dirty="0"/>
              <a:t>For each issue:</a:t>
            </a:r>
          </a:p>
          <a:p>
            <a:pPr lvl="1"/>
            <a:r>
              <a:rPr lang="en-CA" sz="1800" dirty="0"/>
              <a:t>1. Identify the line</a:t>
            </a:r>
          </a:p>
          <a:p>
            <a:pPr lvl="1"/>
            <a:r>
              <a:rPr lang="en-CA" sz="1800" dirty="0"/>
              <a:t>2. Explain the leak/bug</a:t>
            </a:r>
          </a:p>
          <a:p>
            <a:pPr lvl="1"/>
            <a:r>
              <a:rPr lang="en-CA" sz="1800" dirty="0"/>
              <a:t>3. Show the fix using modern C++ (smart pointers, RAII, or std::vector)</a:t>
            </a:r>
          </a:p>
          <a:p>
            <a:pPr lvl="1"/>
            <a:r>
              <a:rPr lang="en-CA" sz="1800" dirty="0"/>
              <a:t>4. Rate severity: Critical / Warning / Style</a:t>
            </a:r>
          </a:p>
          <a:p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62E1BC-282B-1B6C-6493-87062969B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214568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CDB95-DD7B-C62B-8F47-A4A6B452C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Debugging — The Rubber Duck Method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4C9E1E-D674-5484-0802-96406547E5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752600"/>
            <a:ext cx="8153400" cy="4648200"/>
          </a:xfrm>
        </p:spPr>
        <p:txBody>
          <a:bodyPr/>
          <a:lstStyle/>
          <a:p>
            <a:r>
              <a:rPr lang="en-CA" sz="2000" b="1" dirty="0"/>
              <a:t>Don't just paste errors. Explain your code to AI first.</a:t>
            </a:r>
            <a:endParaRPr lang="en-CA" sz="2000" dirty="0"/>
          </a:p>
          <a:p>
            <a:r>
              <a:rPr lang="en-CA" sz="2000" dirty="0"/>
              <a:t>I'm trying to implement a binary search tree in C++. </a:t>
            </a:r>
          </a:p>
          <a:p>
            <a:r>
              <a:rPr lang="en-CA" sz="2000" dirty="0"/>
              <a:t>My insert function should:</a:t>
            </a:r>
          </a:p>
          <a:p>
            <a:pPr lvl="1"/>
            <a:r>
              <a:rPr lang="en-CA" sz="1600" dirty="0"/>
              <a:t>1. Create a new node if the tree is empty</a:t>
            </a:r>
          </a:p>
          <a:p>
            <a:pPr lvl="1"/>
            <a:r>
              <a:rPr lang="en-CA" sz="1600" dirty="0"/>
              <a:t>2. Recursively find the correct position</a:t>
            </a:r>
          </a:p>
          <a:p>
            <a:pPr lvl="1"/>
            <a:r>
              <a:rPr lang="en-CA" sz="1600" dirty="0"/>
              <a:t>3. Balance the tree using AVL rotations</a:t>
            </a:r>
            <a:endParaRPr lang="en-CA" sz="2000" dirty="0"/>
          </a:p>
          <a:p>
            <a:r>
              <a:rPr lang="en-CA" sz="2000" dirty="0"/>
              <a:t>Here's what I THINK my code does, line by line:</a:t>
            </a:r>
          </a:p>
          <a:p>
            <a:pPr lvl="1"/>
            <a:r>
              <a:rPr lang="en-CA" sz="1600" dirty="0"/>
              <a:t>[paste code with your own comments]</a:t>
            </a:r>
            <a:endParaRPr lang="en-CA" sz="2000" dirty="0"/>
          </a:p>
          <a:p>
            <a:r>
              <a:rPr lang="en-CA" sz="2000" dirty="0"/>
              <a:t>Please:</a:t>
            </a:r>
          </a:p>
          <a:p>
            <a:pPr lvl="1"/>
            <a:r>
              <a:rPr lang="en-CA" sz="1600" dirty="0"/>
              <a:t>1. Confirm or correct my understanding</a:t>
            </a:r>
          </a:p>
          <a:p>
            <a:pPr lvl="1"/>
            <a:r>
              <a:rPr lang="en-CA" sz="1600" dirty="0"/>
              <a:t>2. Find any logic errors</a:t>
            </a:r>
          </a:p>
          <a:p>
            <a:pPr lvl="1"/>
            <a:r>
              <a:rPr lang="en-CA" sz="1600" dirty="0"/>
              <a:t>3. Suggest test cases that would expose bugs</a:t>
            </a:r>
          </a:p>
          <a:p>
            <a:r>
              <a:rPr lang="en-CA" sz="2000" b="1" dirty="0"/>
              <a:t>This forces YOU to think before AI fixes it.</a:t>
            </a:r>
            <a:br>
              <a:rPr lang="en-CA" sz="2000" dirty="0"/>
            </a:br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398734-BB5B-0906-BC8A-1A5D507A6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112297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90084-F790-080B-2ECF-C03D65856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Code Review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E1B3F0-4449-7E8C-F4FB-8AFD273D69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dirty="0"/>
              <a:t>Review this C++ function for:</a:t>
            </a:r>
          </a:p>
          <a:p>
            <a:pPr lvl="1"/>
            <a:r>
              <a:rPr lang="en-CA" sz="1800" dirty="0"/>
              <a:t>1. Correctness (does it do what it claims?)</a:t>
            </a:r>
          </a:p>
          <a:p>
            <a:pPr lvl="1"/>
            <a:r>
              <a:rPr lang="en-CA" sz="1800" dirty="0"/>
              <a:t>2. Performance (Big-O, cache locality, unnecessary copies)</a:t>
            </a:r>
          </a:p>
          <a:p>
            <a:pPr lvl="1"/>
            <a:r>
              <a:rPr lang="en-CA" sz="1800" dirty="0"/>
              <a:t>3. Safety (buffer overflows, exceptions, thread safety)</a:t>
            </a:r>
          </a:p>
          <a:p>
            <a:pPr lvl="1"/>
            <a:r>
              <a:rPr lang="en-CA" sz="1800" dirty="0"/>
              <a:t>4. Style (naming, const-correctness, modern C++ idioms)</a:t>
            </a:r>
          </a:p>
          <a:p>
            <a:pPr lvl="1"/>
            <a:r>
              <a:rPr lang="en-CA" sz="1800" dirty="0"/>
              <a:t>5. Maintainability (comments, complexity, testability)</a:t>
            </a:r>
            <a:endParaRPr lang="en-CA" sz="2400" dirty="0"/>
          </a:p>
          <a:p>
            <a:r>
              <a:rPr lang="en-CA" sz="2400" dirty="0"/>
              <a:t>[paste function]</a:t>
            </a:r>
          </a:p>
          <a:p>
            <a:r>
              <a:rPr lang="en-CA" sz="2400" dirty="0"/>
              <a:t>Give a score 1-10 for each category and actionable improvements.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041A53-C9E2-FF34-6B21-9C87E4768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593711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4D32E-CA01-4A99-7C0D-BB32345D2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Project Architecture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35A537-ACD0-B35A-888C-7DD2123CEB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8043862" cy="4800600"/>
          </a:xfrm>
        </p:spPr>
        <p:txBody>
          <a:bodyPr/>
          <a:lstStyle/>
          <a:p>
            <a:r>
              <a:rPr lang="en-CA" sz="2400" dirty="0"/>
              <a:t>I want to build a C++ command-line tool that:</a:t>
            </a:r>
          </a:p>
          <a:p>
            <a:pPr lvl="1"/>
            <a:r>
              <a:rPr lang="en-CA" sz="1800" dirty="0"/>
              <a:t>- Parses JSON configuration files</a:t>
            </a:r>
          </a:p>
          <a:p>
            <a:pPr lvl="1"/>
            <a:r>
              <a:rPr lang="en-CA" sz="1800" dirty="0"/>
              <a:t>- Downloads data from a REST API</a:t>
            </a:r>
          </a:p>
          <a:p>
            <a:pPr lvl="1"/>
            <a:r>
              <a:rPr lang="en-CA" sz="1800" dirty="0"/>
              <a:t>- Processes the data in parallel</a:t>
            </a:r>
          </a:p>
          <a:p>
            <a:pPr lvl="1"/>
            <a:r>
              <a:rPr lang="en-CA" sz="1800" dirty="0"/>
              <a:t>- Outputs results to CSV</a:t>
            </a:r>
            <a:endParaRPr lang="en-CA" sz="2400" dirty="0"/>
          </a:p>
          <a:p>
            <a:r>
              <a:rPr lang="en-CA" sz="2400" dirty="0"/>
              <a:t>Design the project structure:</a:t>
            </a:r>
          </a:p>
          <a:p>
            <a:pPr lvl="1"/>
            <a:r>
              <a:rPr lang="en-CA" sz="1800" dirty="0"/>
              <a:t>1. Directory layout</a:t>
            </a:r>
          </a:p>
          <a:p>
            <a:pPr lvl="1"/>
            <a:r>
              <a:rPr lang="en-CA" sz="1800" dirty="0"/>
              <a:t>2. CMakeLists.txt structure</a:t>
            </a:r>
          </a:p>
          <a:p>
            <a:pPr lvl="1"/>
            <a:r>
              <a:rPr lang="en-CA" sz="1800" dirty="0"/>
              <a:t>3. Class/module breakdown</a:t>
            </a:r>
          </a:p>
          <a:p>
            <a:pPr lvl="1"/>
            <a:r>
              <a:rPr lang="en-CA" sz="1800" dirty="0"/>
              <a:t>4. Which libraries to use (</a:t>
            </a:r>
            <a:r>
              <a:rPr lang="en-CA" sz="1800" dirty="0" err="1"/>
              <a:t>nlohmann</a:t>
            </a:r>
            <a:r>
              <a:rPr lang="en-CA" sz="1800" dirty="0"/>
              <a:t>/</a:t>
            </a:r>
            <a:r>
              <a:rPr lang="en-CA" sz="1800" dirty="0" err="1"/>
              <a:t>json</a:t>
            </a:r>
            <a:r>
              <a:rPr lang="en-CA" sz="1800" dirty="0"/>
              <a:t>, </a:t>
            </a:r>
            <a:r>
              <a:rPr lang="en-CA" sz="1800" dirty="0" err="1"/>
              <a:t>libcurl</a:t>
            </a:r>
            <a:r>
              <a:rPr lang="en-CA" sz="1800" dirty="0"/>
              <a:t>, std::thread)</a:t>
            </a:r>
          </a:p>
          <a:p>
            <a:pPr lvl="1"/>
            <a:r>
              <a:rPr lang="en-CA" sz="1800" dirty="0"/>
              <a:t>5. A sample header file for the main module</a:t>
            </a:r>
            <a:endParaRPr lang="en-CA" sz="2400" dirty="0"/>
          </a:p>
          <a:p>
            <a:r>
              <a:rPr lang="en-CA" sz="2400" dirty="0"/>
              <a:t>Use modern C++20/23 and follow best practices.</a:t>
            </a:r>
          </a:p>
          <a:p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A7570C-4C45-080D-72FC-D22F76483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382887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C8678-EBC5-D20F-D9C1-C8A953239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the STL — Custom Data Structures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799D5-A813-17C0-3CC8-E84F5F05FA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dirty="0"/>
              <a:t>Implement a thread-safe bounded buffer (producer-consumer queue) in C++20 </a:t>
            </a:r>
          </a:p>
          <a:p>
            <a:r>
              <a:rPr lang="en-CA" sz="2400" dirty="0"/>
              <a:t>using only the standard library. Requirements:</a:t>
            </a:r>
          </a:p>
          <a:p>
            <a:pPr lvl="1"/>
            <a:r>
              <a:rPr lang="en-CA" sz="2000" dirty="0"/>
              <a:t>- Fixed capacity set at construction</a:t>
            </a:r>
          </a:p>
          <a:p>
            <a:pPr lvl="1"/>
            <a:r>
              <a:rPr lang="en-CA" sz="2000" dirty="0"/>
              <a:t>- Blocking push (waits if full)</a:t>
            </a:r>
          </a:p>
          <a:p>
            <a:pPr lvl="1"/>
            <a:r>
              <a:rPr lang="en-CA" sz="2000" dirty="0"/>
              <a:t>- Blocking pop (waits if empty)</a:t>
            </a:r>
          </a:p>
          <a:p>
            <a:pPr lvl="1"/>
            <a:r>
              <a:rPr lang="en-CA" sz="2000" dirty="0"/>
              <a:t>- Thread-safe without external locking</a:t>
            </a:r>
          </a:p>
          <a:p>
            <a:pPr lvl="1"/>
            <a:r>
              <a:rPr lang="en-CA" sz="2000" dirty="0"/>
              <a:t>- Use std::</a:t>
            </a:r>
            <a:r>
              <a:rPr lang="en-CA" sz="2000" dirty="0" err="1"/>
              <a:t>condition_variable</a:t>
            </a:r>
            <a:r>
              <a:rPr lang="en-CA" sz="2000" dirty="0"/>
              <a:t>, std::mutex, std::queue</a:t>
            </a:r>
          </a:p>
          <a:p>
            <a:pPr lvl="1"/>
            <a:r>
              <a:rPr lang="en-CA" sz="2000" dirty="0"/>
              <a:t>- Include a main() with 2 producers and 3 consumers as a demo</a:t>
            </a:r>
            <a:br>
              <a:rPr lang="en-CA" sz="2000" dirty="0"/>
            </a:br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245983-BB22-C91C-1661-DD4EB55A4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560105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F3173-A0D2-A399-BF56-2D97D3482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the STL — Algorithms in Action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E1321B-2DCC-7671-98CD-5FFFE842E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8043862" cy="4572000"/>
          </a:xfrm>
        </p:spPr>
        <p:txBody>
          <a:bodyPr/>
          <a:lstStyle/>
          <a:p>
            <a:r>
              <a:rPr lang="en-CA" sz="2400" dirty="0"/>
              <a:t>I have a std::vector&lt;Student&gt; where Student has {name, grade, age}. </a:t>
            </a:r>
          </a:p>
          <a:p>
            <a:r>
              <a:rPr lang="en-CA" sz="2400" dirty="0"/>
              <a:t>Write modern C++20 code that:</a:t>
            </a:r>
          </a:p>
          <a:p>
            <a:pPr lvl="1"/>
            <a:r>
              <a:rPr lang="en-CA" sz="2000" dirty="0"/>
              <a:t>1. Sorts by grade descending</a:t>
            </a:r>
          </a:p>
          <a:p>
            <a:pPr lvl="1"/>
            <a:r>
              <a:rPr lang="en-CA" sz="2000" dirty="0"/>
              <a:t>2. Finds all students with grade &gt; 90 using std::ranges::filter</a:t>
            </a:r>
          </a:p>
          <a:p>
            <a:pPr lvl="1"/>
            <a:r>
              <a:rPr lang="en-CA" sz="2000" dirty="0"/>
              <a:t>3. Calculates average age using std::ranges::</a:t>
            </a:r>
            <a:r>
              <a:rPr lang="en-CA" sz="2000" dirty="0" err="1"/>
              <a:t>fold_left</a:t>
            </a:r>
            <a:r>
              <a:rPr lang="en-CA" sz="2000" dirty="0"/>
              <a:t> (C++23) or accumulate</a:t>
            </a:r>
          </a:p>
          <a:p>
            <a:pPr lvl="1"/>
            <a:r>
              <a:rPr lang="en-CA" sz="2000" dirty="0"/>
              <a:t>4. Groups students by grade letter (A: 90-100, B: 80-89, etc.) using a map</a:t>
            </a:r>
            <a:endParaRPr lang="en-CA" sz="2400" dirty="0"/>
          </a:p>
          <a:p>
            <a:r>
              <a:rPr lang="en-CA" sz="2400" dirty="0"/>
              <a:t>Use std::ranges where possible and explain why it's better than the old style.</a:t>
            </a:r>
          </a:p>
          <a:p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045275-F67F-4157-3BDF-645DEEF1E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171195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C4B77-3BAC-87F4-5AD0-376D79BC2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Testing — Unit Tests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E5FAB4-F499-8647-83C7-39433C3D8D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dirty="0"/>
              <a:t>Write </a:t>
            </a:r>
            <a:r>
              <a:rPr lang="en-CA" sz="2400" dirty="0" err="1"/>
              <a:t>GoogleTest</a:t>
            </a:r>
            <a:r>
              <a:rPr lang="en-CA" sz="2400" dirty="0"/>
              <a:t> unit tests for this C++ class:</a:t>
            </a:r>
          </a:p>
          <a:p>
            <a:pPr lvl="1"/>
            <a:r>
              <a:rPr lang="en-CA" sz="2000" dirty="0"/>
              <a:t>[paste class]</a:t>
            </a:r>
          </a:p>
          <a:p>
            <a:r>
              <a:rPr lang="en-CA" sz="2400" dirty="0"/>
              <a:t>Include tests for:</a:t>
            </a:r>
          </a:p>
          <a:p>
            <a:pPr lvl="1"/>
            <a:r>
              <a:rPr lang="en-CA" sz="2000" dirty="0"/>
              <a:t>1. Normal cases</a:t>
            </a:r>
          </a:p>
          <a:p>
            <a:pPr lvl="1"/>
            <a:r>
              <a:rPr lang="en-CA" sz="2000" dirty="0"/>
              <a:t>2. Edge cases (empty input, max values, </a:t>
            </a:r>
            <a:r>
              <a:rPr lang="en-CA" sz="2000" dirty="0" err="1"/>
              <a:t>nullptr</a:t>
            </a:r>
            <a:r>
              <a:rPr lang="en-CA" sz="2000" dirty="0"/>
              <a:t>)</a:t>
            </a:r>
          </a:p>
          <a:p>
            <a:pPr lvl="1"/>
            <a:r>
              <a:rPr lang="en-CA" sz="2000" dirty="0"/>
              <a:t>3. Error conditions (exceptions, invalid states)</a:t>
            </a:r>
          </a:p>
          <a:p>
            <a:pPr lvl="1"/>
            <a:r>
              <a:rPr lang="en-CA" sz="2000" dirty="0"/>
              <a:t>4. Performance sanity check (large input doesn't crash)</a:t>
            </a:r>
            <a:endParaRPr lang="en-CA" sz="2400" dirty="0"/>
          </a:p>
          <a:p>
            <a:r>
              <a:rPr lang="en-CA" sz="2400" dirty="0"/>
              <a:t>Use TEST_F fixtures if state is shared between tests.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7FBC5B-5C84-C2F2-EE71-D9364BF23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39794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737E4-5B94-EA14-80E3-22A49996D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Why C++ in 2026?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E30FF6-90E9-3283-C071-D66764E01F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000" dirty="0"/>
              <a:t>C++ is not dead. It dominates where performance matters:</a:t>
            </a:r>
          </a:p>
          <a:p>
            <a:pPr lvl="0"/>
            <a:r>
              <a:rPr lang="en-CA" sz="2000" b="1" dirty="0"/>
              <a:t>Game engines:</a:t>
            </a:r>
            <a:r>
              <a:rPr lang="en-CA" sz="2000" dirty="0"/>
              <a:t> Unreal Engine, AAA titles</a:t>
            </a:r>
          </a:p>
          <a:p>
            <a:pPr lvl="0"/>
            <a:r>
              <a:rPr lang="en-CA" sz="2000" b="1" dirty="0"/>
              <a:t>Operating systems:</a:t>
            </a:r>
            <a:r>
              <a:rPr lang="en-CA" sz="2000" dirty="0"/>
              <a:t> Windows, Linux kernels, macOS</a:t>
            </a:r>
          </a:p>
          <a:p>
            <a:pPr lvl="0"/>
            <a:r>
              <a:rPr lang="en-CA" sz="2000" b="1" dirty="0"/>
              <a:t>Browsers:</a:t>
            </a:r>
            <a:r>
              <a:rPr lang="en-CA" sz="2000" dirty="0"/>
              <a:t> Chrome, Firefox rendering engines</a:t>
            </a:r>
          </a:p>
          <a:p>
            <a:pPr lvl="0"/>
            <a:r>
              <a:rPr lang="en-CA" sz="2000" b="1" dirty="0"/>
              <a:t>Databases:</a:t>
            </a:r>
            <a:r>
              <a:rPr lang="en-CA" sz="2000" dirty="0"/>
              <a:t> MySQL, PostgreSQL, MongoDB</a:t>
            </a:r>
          </a:p>
          <a:p>
            <a:pPr lvl="0"/>
            <a:r>
              <a:rPr lang="en-CA" sz="2000" b="1" dirty="0"/>
              <a:t>Embedded systems:</a:t>
            </a:r>
            <a:r>
              <a:rPr lang="en-CA" sz="2000" dirty="0"/>
              <a:t> Cars, medical devices, IoT</a:t>
            </a:r>
          </a:p>
          <a:p>
            <a:pPr lvl="0"/>
            <a:r>
              <a:rPr lang="en-CA" sz="2000" b="1" dirty="0"/>
              <a:t>High-frequency trading:</a:t>
            </a:r>
            <a:r>
              <a:rPr lang="en-CA" sz="2000" dirty="0"/>
              <a:t> Sub-microsecond latency</a:t>
            </a:r>
          </a:p>
          <a:p>
            <a:pPr lvl="0"/>
            <a:r>
              <a:rPr lang="en-CA" sz="2000" b="1" dirty="0"/>
              <a:t>AI/ML infrastructure:</a:t>
            </a:r>
            <a:r>
              <a:rPr lang="en-CA" sz="2000" dirty="0"/>
              <a:t> TensorFlow, </a:t>
            </a:r>
            <a:r>
              <a:rPr lang="en-CA" sz="2000" dirty="0" err="1"/>
              <a:t>PyTorch</a:t>
            </a:r>
            <a:r>
              <a:rPr lang="en-CA" sz="2000" dirty="0"/>
              <a:t> backends</a:t>
            </a:r>
          </a:p>
          <a:p>
            <a:r>
              <a:rPr lang="en-CA" sz="2000" b="1" dirty="0"/>
              <a:t>C++26 is the current standard.</a:t>
            </a:r>
            <a:r>
              <a:rPr lang="en-CA" sz="2000" dirty="0"/>
              <a:t> Modern C++ (C++11/14/17/20/23/26) is safer and more expressive than ever.</a:t>
            </a:r>
            <a:br>
              <a:rPr lang="en-CA" sz="2000" dirty="0"/>
            </a:br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D498EA-F2F9-8B8E-6EDF-716D38BA5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146303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0A4B9-9B9B-B325-F1B0-ADAD97574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Critical Thinking — When AI Gets C++ Wrong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125A2-C5D2-2FEE-5AC4-3DF74D4DF3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978025"/>
            <a:ext cx="8001000" cy="4267200"/>
          </a:xfrm>
        </p:spPr>
        <p:txBody>
          <a:bodyPr/>
          <a:lstStyle/>
          <a:p>
            <a:r>
              <a:rPr lang="en-CA" sz="2000" b="1" dirty="0"/>
              <a:t>AI commonly messes up C++ because:</a:t>
            </a:r>
            <a:endParaRPr lang="en-CA" sz="2000" dirty="0"/>
          </a:p>
          <a:p>
            <a:pPr lvl="1"/>
            <a:r>
              <a:rPr lang="en-CA" sz="1600" b="1" dirty="0"/>
              <a:t>Outdated knowledge:</a:t>
            </a:r>
            <a:r>
              <a:rPr lang="en-CA" sz="1600" dirty="0"/>
              <a:t> Suggests C++98 patterns (raw pointers, no auto)</a:t>
            </a:r>
          </a:p>
          <a:p>
            <a:pPr lvl="1"/>
            <a:r>
              <a:rPr lang="en-CA" sz="1600" b="1" dirty="0"/>
              <a:t>Undefined behavior:</a:t>
            </a:r>
            <a:r>
              <a:rPr lang="en-CA" sz="1600" dirty="0"/>
              <a:t> Generates code with subtle UB (signed overflow, strict aliasing)</a:t>
            </a:r>
          </a:p>
          <a:p>
            <a:pPr lvl="1"/>
            <a:r>
              <a:rPr lang="en-CA" sz="1600" b="1" dirty="0"/>
              <a:t>Missing headers:</a:t>
            </a:r>
            <a:r>
              <a:rPr lang="en-CA" sz="1600" dirty="0"/>
              <a:t> Forgets #include &lt;algorithm&gt; or &lt;memory&gt;</a:t>
            </a:r>
          </a:p>
          <a:p>
            <a:pPr lvl="1"/>
            <a:r>
              <a:rPr lang="en-CA" sz="1600" b="1" dirty="0"/>
              <a:t>Wrong standard:</a:t>
            </a:r>
            <a:r>
              <a:rPr lang="en-CA" sz="1600" dirty="0"/>
              <a:t> Uses C++23 features with C++17 compiler</a:t>
            </a:r>
          </a:p>
          <a:p>
            <a:pPr lvl="1"/>
            <a:r>
              <a:rPr lang="en-CA" sz="1600" b="1" dirty="0"/>
              <a:t>Thread safety:</a:t>
            </a:r>
            <a:r>
              <a:rPr lang="en-CA" sz="1600" dirty="0"/>
              <a:t> Suggests non-atomic shared state without locks</a:t>
            </a:r>
          </a:p>
          <a:p>
            <a:pPr lvl="1"/>
            <a:r>
              <a:rPr lang="en-CA" sz="1600" b="1" dirty="0"/>
              <a:t>Memory leaks:</a:t>
            </a:r>
            <a:r>
              <a:rPr lang="en-CA" sz="1600" dirty="0"/>
              <a:t> Forgets destructors or uses new without delete</a:t>
            </a:r>
          </a:p>
          <a:p>
            <a:pPr lvl="1"/>
            <a:r>
              <a:rPr lang="en-CA" sz="1600" b="1" dirty="0"/>
              <a:t>Concept confusion:</a:t>
            </a:r>
            <a:r>
              <a:rPr lang="en-CA" sz="1600" dirty="0"/>
              <a:t> Mixes up std::move with actual moving</a:t>
            </a:r>
          </a:p>
          <a:p>
            <a:r>
              <a:rPr lang="en-CA" sz="2000" b="1" dirty="0"/>
              <a:t>Rule: Always compile and run AI-generated C++ code.</a:t>
            </a:r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62936-7157-94A1-8F2D-6C79E6BF5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535489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ACA90-A638-F9FC-69EA-C55409CC5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The "Explain It Back" Test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109D5C-ECF0-1DF1-94FD-1C9CABA753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b="1" dirty="0"/>
              <a:t>Best way to verify you understand AI-generated code:</a:t>
            </a:r>
            <a:endParaRPr lang="en-CA" sz="2400" dirty="0"/>
          </a:p>
          <a:p>
            <a:pPr lvl="1"/>
            <a:r>
              <a:rPr lang="en-CA" sz="2000" dirty="0"/>
              <a:t>Read the AI's solution</a:t>
            </a:r>
          </a:p>
          <a:p>
            <a:pPr lvl="1"/>
            <a:r>
              <a:rPr lang="en-CA" sz="2000" dirty="0"/>
              <a:t>Close the AI tab</a:t>
            </a:r>
          </a:p>
          <a:p>
            <a:pPr lvl="1"/>
            <a:r>
              <a:rPr lang="en-CA" sz="2000" dirty="0"/>
              <a:t>Rewrite the solution from scratch in your own style</a:t>
            </a:r>
          </a:p>
          <a:p>
            <a:pPr lvl="1"/>
            <a:r>
              <a:rPr lang="en-CA" sz="2000" dirty="0"/>
              <a:t>Add comments explaining WHY each line exists</a:t>
            </a:r>
          </a:p>
          <a:p>
            <a:pPr lvl="1"/>
            <a:r>
              <a:rPr lang="en-CA" sz="2000" dirty="0"/>
              <a:t>If you get stuck, ask AI a SPECIFIC question, not "do it for me"</a:t>
            </a:r>
          </a:p>
          <a:p>
            <a:r>
              <a:rPr lang="en-CA" sz="2400" b="1" dirty="0"/>
              <a:t>If you can rewrite it, you own it.</a:t>
            </a:r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6B42C7-6C5C-6A32-FEFD-098D590A1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912478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DF314-09A1-3751-2A7D-6F800831C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Key Takeaways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00C80-EFD8-9A59-0BDA-218B0776C2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z="2000" b="1" dirty="0"/>
              <a:t>AI accelerates learning, but doesn't replace it.</a:t>
            </a:r>
            <a:r>
              <a:rPr lang="en-CA" sz="2000" dirty="0"/>
              <a:t> You must understand the code.</a:t>
            </a:r>
          </a:p>
          <a:p>
            <a:pPr lvl="0"/>
            <a:r>
              <a:rPr lang="en-CA" sz="2000" b="1" dirty="0"/>
              <a:t>Context-rich prompts</a:t>
            </a:r>
            <a:r>
              <a:rPr lang="en-CA" sz="2000" dirty="0"/>
              <a:t> produce vastly better C++ code. Always specify standard, compiler, and constraints.</a:t>
            </a:r>
          </a:p>
          <a:p>
            <a:pPr lvl="0"/>
            <a:r>
              <a:rPr lang="en-CA" sz="2000" b="1" dirty="0"/>
              <a:t>Always compile AI-generated C++.</a:t>
            </a:r>
            <a:r>
              <a:rPr lang="en-CA" sz="2000" dirty="0"/>
              <a:t> AI hallucinates syntax and generates subtle undefined behavior.</a:t>
            </a:r>
          </a:p>
          <a:p>
            <a:pPr lvl="0"/>
            <a:r>
              <a:rPr lang="en-CA" sz="2000" b="1" dirty="0"/>
              <a:t>Use AI for the boring parts</a:t>
            </a:r>
            <a:r>
              <a:rPr lang="en-CA" sz="2000" dirty="0"/>
              <a:t> (</a:t>
            </a:r>
            <a:r>
              <a:rPr lang="en-CA" sz="2000" dirty="0" err="1"/>
              <a:t>CMake</a:t>
            </a:r>
            <a:r>
              <a:rPr lang="en-CA" sz="2000" dirty="0"/>
              <a:t>, boilerplate, test scaffolding) and </a:t>
            </a:r>
            <a:r>
              <a:rPr lang="en-CA" sz="2000" b="1" dirty="0"/>
              <a:t>your brain for the hard parts</a:t>
            </a:r>
            <a:r>
              <a:rPr lang="en-CA" sz="2000" dirty="0"/>
              <a:t> (algorithms, architecture, debugging).</a:t>
            </a:r>
          </a:p>
          <a:p>
            <a:pPr lvl="0"/>
            <a:r>
              <a:rPr lang="en-CA" sz="2000" b="1" dirty="0"/>
              <a:t>Modern C++ (C++20/23)</a:t>
            </a:r>
            <a:r>
              <a:rPr lang="en-CA" sz="2000" dirty="0"/>
              <a:t> is safer and more expressive. Ask AI to teach you the modern way.</a:t>
            </a:r>
          </a:p>
          <a:p>
            <a:pPr lvl="0"/>
            <a:r>
              <a:rPr lang="en-CA" sz="2000" b="1" dirty="0"/>
              <a:t>The "explain it back" test</a:t>
            </a:r>
            <a:r>
              <a:rPr lang="en-CA" sz="2000" dirty="0"/>
              <a:t> is the only way to know you truly understand.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A76E47-74CC-AF4F-B925-86B8DB578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040428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129AF8E6-1E22-443B-AF74-8C9293262901}" type="slidenum">
              <a:rPr lang="en-US" altLang="zh-CN" smtClean="0"/>
              <a:pPr/>
              <a:t>33</a:t>
            </a:fld>
            <a:endParaRPr lang="en-US" altLang="zh-CN"/>
          </a:p>
        </p:txBody>
      </p:sp>
      <p:pic>
        <p:nvPicPr>
          <p:cNvPr id="39940" name="Picture 4" descr="C:\Users\Haibin\AppData\Local\Microsoft\Windows\Temporary Internet Files\Content.IE5\RA1B4VTK\MCj04344110000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57200"/>
            <a:ext cx="18288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3516054"/>
            <a:ext cx="4636294" cy="2967296"/>
          </a:xfrm>
        </p:spPr>
        <p:txBody>
          <a:bodyPr/>
          <a:lstStyle/>
          <a:p>
            <a:pPr algn="ctr" eaLnBrk="1" hangingPunct="1"/>
            <a:r>
              <a:rPr lang="en-US" altLang="zh-CN" sz="4800" dirty="0">
                <a:ea typeface="宋体" pitchFamily="2" charset="-122"/>
              </a:rPr>
              <a:t>Question</a:t>
            </a:r>
            <a:r>
              <a:rPr lang="en-US" altLang="zh-CN" sz="4000" dirty="0">
                <a:ea typeface="宋体" pitchFamily="2" charset="-122"/>
              </a:rPr>
              <a:t>?</a:t>
            </a:r>
            <a:br>
              <a:rPr lang="en-US" altLang="zh-CN" sz="4000" dirty="0">
                <a:ea typeface="宋体" pitchFamily="2" charset="-122"/>
              </a:rPr>
            </a:br>
            <a:br>
              <a:rPr lang="en-US" altLang="zh-CN" sz="2400" dirty="0">
                <a:ea typeface="宋体" pitchFamily="2" charset="-122"/>
              </a:rPr>
            </a:br>
            <a:r>
              <a:rPr lang="en-US" altLang="zh-CN" sz="3200" dirty="0"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  <a:hlinkClick r:id="rId6"/>
              </a:rPr>
              <a:t>haibinz@ieee.org</a:t>
            </a:r>
            <a:br>
              <a:rPr lang="en-US" altLang="zh-CN" sz="3200" dirty="0"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</a:br>
            <a: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  <a:hlinkClick r:id="rId7"/>
              </a:rPr>
              <a:t>haibinz@nipissingu.ca</a:t>
            </a:r>
            <a:b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</a:br>
            <a: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b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</a:br>
            <a:endParaRPr lang="en-US" altLang="zh-CN" sz="3200" dirty="0"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1CEF4369-8539-71BB-C951-E532867C91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203125" t="-203125" r="-203125" b="-203125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66"/>
    </mc:Choice>
    <mc:Fallback xmlns="">
      <p:transition spd="slow" advTm="39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A2D99-AC72-1730-5F85-9D04BEDD8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4000" b="1" dirty="0">
                <a:latin typeface="-apple-system"/>
              </a:rPr>
              <a:t>The Challenge of Learning C++</a:t>
            </a:r>
            <a:endParaRPr lang="en-CA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E0F70B1A-4AA2-8504-EF7A-C073904ECE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7615404"/>
              </p:ext>
            </p:extLst>
          </p:nvPr>
        </p:nvGraphicFramePr>
        <p:xfrm>
          <a:off x="577723" y="2362200"/>
          <a:ext cx="8001000" cy="2771775"/>
        </p:xfrm>
        <a:graphic>
          <a:graphicData uri="http://schemas.openxmlformats.org/drawingml/2006/table">
            <a:tbl>
              <a:tblPr/>
              <a:tblGrid>
                <a:gridCol w="2557462">
                  <a:extLst>
                    <a:ext uri="{9D8B030D-6E8A-4147-A177-3AD203B41FA5}">
                      <a16:colId xmlns:a16="http://schemas.microsoft.com/office/drawing/2014/main" val="4479401"/>
                    </a:ext>
                  </a:extLst>
                </a:gridCol>
                <a:gridCol w="5443538">
                  <a:extLst>
                    <a:ext uri="{9D8B030D-6E8A-4147-A177-3AD203B41FA5}">
                      <a16:colId xmlns:a16="http://schemas.microsoft.com/office/drawing/2014/main" val="39736943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Pain Point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F06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C03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04B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dirty="0">
                          <a:effectLst/>
                          <a:latin typeface="inherit"/>
                        </a:rPr>
                        <a:t>Why It Hurts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F06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F06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306A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97539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Manual memory management</a:t>
                      </a:r>
                      <a:endParaRPr lang="en-CA" sz="20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306A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E04B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009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dirty="0">
                          <a:effectLst/>
                          <a:latin typeface="Courier New" panose="02070309020205020404" pitchFamily="49" charset="0"/>
                        </a:rPr>
                        <a:t>new</a:t>
                      </a:r>
                      <a:r>
                        <a:rPr lang="en-CA" sz="2000" dirty="0">
                          <a:effectLst/>
                          <a:latin typeface="inherit"/>
                        </a:rPr>
                        <a:t>/</a:t>
                      </a:r>
                      <a:r>
                        <a:rPr lang="en-CA" sz="2000" dirty="0">
                          <a:effectLst/>
                          <a:latin typeface="Courier New" panose="02070309020205020404" pitchFamily="49" charset="0"/>
                        </a:rPr>
                        <a:t>delete</a:t>
                      </a:r>
                      <a:r>
                        <a:rPr lang="en-CA" sz="2000" dirty="0">
                          <a:effectLst/>
                          <a:latin typeface="inherit"/>
                        </a:rPr>
                        <a:t>, smart pointers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306A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306A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6070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94245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Undefined behavior</a:t>
                      </a:r>
                      <a:endParaRPr lang="en-CA" sz="20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6070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009A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40A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dirty="0">
                          <a:effectLst/>
                          <a:latin typeface="inherit"/>
                        </a:rPr>
                        <a:t>One mistake = crash or silent corruption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6070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6070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5074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4026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Complex syntax</a:t>
                      </a:r>
                      <a:endParaRPr lang="en-CA" sz="20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5074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40A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80C2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dirty="0">
                          <a:effectLst/>
                          <a:latin typeface="inherit"/>
                        </a:rPr>
                        <a:t>Templates and complex concepts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5074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5074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C06A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20389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dirty="0">
                          <a:effectLst/>
                          <a:latin typeface="inherit"/>
                        </a:rPr>
                        <a:t>Compilation model</a:t>
                      </a:r>
                      <a:endParaRPr lang="en-CA" sz="2000" dirty="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C06A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80C2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00C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dirty="0">
                          <a:effectLst/>
                          <a:latin typeface="inherit"/>
                        </a:rPr>
                        <a:t>Headers, linking, build systems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C06A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C06A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307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22740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dirty="0">
                          <a:effectLst/>
                          <a:latin typeface="inherit"/>
                        </a:rPr>
                        <a:t>Legacy baggage</a:t>
                      </a:r>
                      <a:endParaRPr lang="en-CA" sz="2000" dirty="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307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00C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0B9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dirty="0">
                          <a:effectLst/>
                          <a:latin typeface="inherit"/>
                        </a:rPr>
                        <a:t>C++ has 40+ years of backward compatibility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307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307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06F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16685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Error messages</a:t>
                      </a:r>
                      <a:endParaRPr lang="en-CA" sz="20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D06F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E0B9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dirty="0">
                          <a:effectLst/>
                          <a:latin typeface="inherit"/>
                        </a:rPr>
                        <a:t>Template errors can be 500+ lines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D06F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D06F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7898008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7C5A6F-C352-3A2F-DBFD-5F2A9C165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4</a:t>
            </a:fld>
            <a:endParaRPr lang="en-US" altLang="zh-C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99F44-3883-2A03-099D-FA7CE87980DE}"/>
              </a:ext>
            </a:extLst>
          </p:cNvPr>
          <p:cNvSpPr txBox="1"/>
          <p:nvPr/>
        </p:nvSpPr>
        <p:spPr>
          <a:xfrm>
            <a:off x="762000" y="1828800"/>
            <a:ext cx="4572000" cy="348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fontAlgn="base">
              <a:lnSpc>
                <a:spcPts val="1950"/>
              </a:lnSpc>
              <a:spcAft>
                <a:spcPts val="1200"/>
              </a:spcAft>
              <a:buNone/>
            </a:pPr>
            <a:r>
              <a:rPr lang="en-CA" sz="1800" b="0" i="0" spc="0" dirty="0">
                <a:effectLst/>
                <a:latin typeface="-apple-system"/>
              </a:rPr>
              <a:t>C++ is powerful but notoriously difficult: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3ABFC0-554D-3765-3A73-6CDAB0EF1391}"/>
              </a:ext>
            </a:extLst>
          </p:cNvPr>
          <p:cNvSpPr txBox="1"/>
          <p:nvPr/>
        </p:nvSpPr>
        <p:spPr>
          <a:xfrm>
            <a:off x="574675" y="5594787"/>
            <a:ext cx="4572000" cy="348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fontAlgn="base">
              <a:lnSpc>
                <a:spcPts val="1950"/>
              </a:lnSpc>
              <a:spcAft>
                <a:spcPts val="1200"/>
              </a:spcAft>
              <a:buNone/>
            </a:pPr>
            <a:r>
              <a:rPr lang="en-CA" sz="1800" b="1" i="0" spc="0" dirty="0">
                <a:effectLst/>
                <a:latin typeface="inherit"/>
              </a:rPr>
              <a:t>AI can help with ALL of these.</a:t>
            </a:r>
            <a:endParaRPr lang="en-CA" sz="1800" b="0" i="0" spc="0" dirty="0"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1573058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A7D9F-10A4-09DA-43DE-6D72551CA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Setting Up Your Environment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240B5-BD81-9265-BBC1-0CD6C13012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7739062" cy="3505200"/>
          </a:xfrm>
        </p:spPr>
        <p:txBody>
          <a:bodyPr/>
          <a:lstStyle/>
          <a:p>
            <a:r>
              <a:rPr lang="en-CA" sz="2400" b="1" dirty="0"/>
              <a:t>Recommended free stack:</a:t>
            </a:r>
            <a:endParaRPr lang="en-CA" sz="2400" dirty="0"/>
          </a:p>
          <a:p>
            <a:pPr lvl="1"/>
            <a:r>
              <a:rPr lang="en-CA" sz="2000" b="1" dirty="0"/>
              <a:t>VS Code</a:t>
            </a:r>
            <a:r>
              <a:rPr lang="en-CA" sz="2000" dirty="0"/>
              <a:t> + </a:t>
            </a:r>
            <a:r>
              <a:rPr lang="en-CA" sz="2000" b="1" dirty="0"/>
              <a:t>C/C++ extension</a:t>
            </a:r>
            <a:r>
              <a:rPr lang="en-CA" sz="2000" dirty="0"/>
              <a:t> (Microsoft)</a:t>
            </a:r>
          </a:p>
          <a:p>
            <a:pPr lvl="1"/>
            <a:r>
              <a:rPr lang="en-CA" sz="2000" b="1" dirty="0"/>
              <a:t>GitHub Copilot</a:t>
            </a:r>
            <a:r>
              <a:rPr lang="en-CA" sz="2000" dirty="0"/>
              <a:t> (free with student pack)</a:t>
            </a:r>
          </a:p>
          <a:p>
            <a:pPr lvl="1"/>
            <a:r>
              <a:rPr lang="en-CA" sz="2000" b="1" dirty="0"/>
              <a:t>Others</a:t>
            </a:r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1A3B6A-ECA8-BB1F-7CB1-F2E83B870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0450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75DED-F842-E847-175E-44498723C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Prompt Engineering for C++ — The Basics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CB4807-C968-4894-AF67-1BB6E6F643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800" b="1" dirty="0"/>
              <a:t>Bad Prompt:</a:t>
            </a:r>
            <a:r>
              <a:rPr lang="en-CA" sz="2800" dirty="0"/>
              <a:t> </a:t>
            </a:r>
          </a:p>
          <a:p>
            <a:pPr lvl="1"/>
            <a:r>
              <a:rPr lang="en-CA" sz="2400" dirty="0"/>
              <a:t>"Write a C++ program“</a:t>
            </a:r>
          </a:p>
          <a:p>
            <a:r>
              <a:rPr lang="en-CA" sz="2800" b="1" dirty="0"/>
              <a:t>Good Prompt:</a:t>
            </a:r>
            <a:r>
              <a:rPr lang="en-CA" sz="2800" dirty="0"/>
              <a:t> </a:t>
            </a:r>
          </a:p>
          <a:p>
            <a:pPr lvl="1"/>
            <a:r>
              <a:rPr lang="en-CA" sz="2400" dirty="0"/>
              <a:t>"Write a modern C++ program that reads a .txt file of student grades and calculates the class average.“</a:t>
            </a:r>
          </a:p>
          <a:p>
            <a:pPr lvl="1"/>
            <a:endParaRPr lang="en-CA" sz="2400" dirty="0"/>
          </a:p>
          <a:p>
            <a:r>
              <a:rPr lang="en-CA" sz="2800" dirty="0"/>
              <a:t>Let’s try!</a:t>
            </a:r>
          </a:p>
          <a:p>
            <a:endParaRPr lang="en-CA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73F5E4-1A3B-C2E9-D88D-9E3C663DB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01941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1885D-CD76-490A-2D46-C24B83AD8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Prompt Engineering — Context is King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9FC533-6A8A-6F1A-9596-E6A1DB80EB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z="2000" b="1" dirty="0"/>
              <a:t>C++ Standard:</a:t>
            </a:r>
            <a:r>
              <a:rPr lang="en-CA" sz="2000" dirty="0"/>
              <a:t> "Use C++ concepts"</a:t>
            </a:r>
          </a:p>
          <a:p>
            <a:pPr lvl="0"/>
            <a:r>
              <a:rPr lang="en-CA" sz="2000" b="1" dirty="0"/>
              <a:t>Compiler:</a:t>
            </a:r>
            <a:r>
              <a:rPr lang="en-CA" sz="2000" dirty="0"/>
              <a:t> "This must compile with GCC 13 on Linux"</a:t>
            </a:r>
          </a:p>
          <a:p>
            <a:pPr lvl="0"/>
            <a:r>
              <a:rPr lang="en-CA" sz="2000" b="1" dirty="0"/>
              <a:t>Constraints:</a:t>
            </a:r>
            <a:r>
              <a:rPr lang="en-CA" sz="2000" dirty="0"/>
              <a:t> "No external libraries. Only standard library."</a:t>
            </a:r>
          </a:p>
          <a:p>
            <a:pPr lvl="0"/>
            <a:r>
              <a:rPr lang="en-CA" sz="2000" b="1" dirty="0"/>
              <a:t>Performance:</a:t>
            </a:r>
            <a:r>
              <a:rPr lang="en-CA" sz="2000" dirty="0"/>
              <a:t> "O(n log n) time, O(1) extra space"</a:t>
            </a:r>
          </a:p>
          <a:p>
            <a:pPr lvl="0"/>
            <a:r>
              <a:rPr lang="en-CA" sz="2000" b="1" dirty="0"/>
              <a:t>Safety:</a:t>
            </a:r>
            <a:r>
              <a:rPr lang="en-CA" sz="2000" dirty="0"/>
              <a:t> "Use std::span instead of raw arrays. No undefined behavior."</a:t>
            </a:r>
          </a:p>
          <a:p>
            <a:pPr lvl="0"/>
            <a:r>
              <a:rPr lang="en-CA" sz="2000" b="1" dirty="0"/>
              <a:t>Style:</a:t>
            </a:r>
            <a:r>
              <a:rPr lang="en-CA" sz="2000" dirty="0"/>
              <a:t> "Follow the Google C++ Style Guide" or "Use East const"</a:t>
            </a:r>
          </a:p>
          <a:p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E360B1-969A-498A-5037-E7845326F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65689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96CE9-B39D-2695-9DFE-19EFC45B8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Activity — Prompt Upgrade (5 min)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13DF8-3402-890D-B3A9-2EB5736BB2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800" dirty="0"/>
              <a:t>Upgrade these weak prompts:</a:t>
            </a:r>
          </a:p>
          <a:p>
            <a:pPr lvl="1"/>
            <a:r>
              <a:rPr lang="en-CA" sz="2400" b="1" dirty="0"/>
              <a:t>A.</a:t>
            </a:r>
            <a:r>
              <a:rPr lang="en-CA" sz="2400" dirty="0"/>
              <a:t> "How do pointers work in C++?"</a:t>
            </a:r>
          </a:p>
          <a:p>
            <a:pPr lvl="1"/>
            <a:r>
              <a:rPr lang="en-CA" sz="2400" b="1" dirty="0"/>
              <a:t>B.</a:t>
            </a:r>
            <a:r>
              <a:rPr lang="en-CA" sz="2400" dirty="0"/>
              <a:t> "Fix my code" [pasted 200 lines with no error message]</a:t>
            </a:r>
          </a:p>
          <a:p>
            <a:pPr lvl="1"/>
            <a:r>
              <a:rPr lang="en-CA" sz="2400" b="1" dirty="0"/>
              <a:t>C.</a:t>
            </a:r>
            <a:r>
              <a:rPr lang="en-CA" sz="2400" dirty="0"/>
              <a:t> "Make a class for a student"</a:t>
            </a:r>
          </a:p>
          <a:p>
            <a:r>
              <a:rPr lang="en-CA" sz="2800" dirty="0"/>
              <a:t>Share your upgraded version with a partner.</a:t>
            </a:r>
          </a:p>
          <a:p>
            <a:endParaRPr lang="en-CA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BF14CB-5A93-7756-C654-A36920244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90734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7BBA6-E4F2-0310-D776-302E42F31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Learning Concepts — Pointers &amp; Smart Pointers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74FD4F-C360-C5C8-717F-00882CD21C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000" b="1" dirty="0"/>
              <a:t>Topic:</a:t>
            </a:r>
            <a:r>
              <a:rPr lang="en-CA" sz="2000" dirty="0"/>
              <a:t> The hardest concept in C++</a:t>
            </a:r>
          </a:p>
          <a:p>
            <a:pPr lvl="1"/>
            <a:r>
              <a:rPr lang="en-CA" sz="1600" dirty="0"/>
              <a:t>Explain C++ raw pointers</a:t>
            </a:r>
          </a:p>
          <a:p>
            <a:r>
              <a:rPr lang="en-CA" sz="2000" dirty="0"/>
              <a:t>For each type, provide:</a:t>
            </a:r>
          </a:p>
          <a:p>
            <a:pPr lvl="1"/>
            <a:r>
              <a:rPr lang="en-CA" sz="1600" dirty="0"/>
              <a:t>1. When to use it</a:t>
            </a:r>
          </a:p>
          <a:p>
            <a:pPr lvl="1"/>
            <a:r>
              <a:rPr lang="en-CA" sz="1600" dirty="0"/>
              <a:t>2. How to declare it </a:t>
            </a:r>
          </a:p>
          <a:p>
            <a:pPr lvl="1"/>
            <a:r>
              <a:rPr lang="en-CA" sz="1600" dirty="0"/>
              <a:t>3. A minimal code example</a:t>
            </a:r>
          </a:p>
          <a:p>
            <a:pPr lvl="1"/>
            <a:r>
              <a:rPr lang="en-CA" sz="1600" dirty="0"/>
              <a:t>4. A common bug it prevents</a:t>
            </a:r>
          </a:p>
          <a:p>
            <a:pPr lvl="1"/>
            <a:r>
              <a:rPr lang="en-CA" sz="1600" dirty="0"/>
              <a:t>5. The memory layout diagram</a:t>
            </a:r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B4FE0A-FF5C-8407-C109-ACDFE9C80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00725604"/>
      </p:ext>
    </p:extLst>
  </p:cSld>
  <p:clrMapOvr>
    <a:masterClrMapping/>
  </p:clrMapOvr>
</p:sld>
</file>

<file path=ppt/theme/theme1.xml><?xml version="1.0" encoding="utf-8"?>
<a:theme xmlns:a="http://schemas.openxmlformats.org/drawingml/2006/main" name="Profile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dirty="0" smtClean="0"/>
        </a:defPPr>
      </a:lstStyle>
    </a:tx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100331</TotalTime>
  <Words>2537</Words>
  <Application>Microsoft Office PowerPoint</Application>
  <PresentationFormat>On-screen Show (4:3)</PresentationFormat>
  <Paragraphs>311</Paragraphs>
  <Slides>33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2" baseType="lpstr">
      <vt:lpstr>-apple-system</vt:lpstr>
      <vt:lpstr>inherit</vt:lpstr>
      <vt:lpstr>SimSun</vt:lpstr>
      <vt:lpstr>Arial</vt:lpstr>
      <vt:lpstr>Courier New</vt:lpstr>
      <vt:lpstr>Times New Roman</vt:lpstr>
      <vt:lpstr>Verdana</vt:lpstr>
      <vt:lpstr>Wingdings</vt:lpstr>
      <vt:lpstr>Profile</vt:lpstr>
      <vt:lpstr>COSC 1367: Introduction to Problem Solving using Generative AI</vt:lpstr>
      <vt:lpstr>Learning Objectives</vt:lpstr>
      <vt:lpstr>Why C++ in 2026?</vt:lpstr>
      <vt:lpstr>The Challenge of Learning C++</vt:lpstr>
      <vt:lpstr>Setting Up Your Environment</vt:lpstr>
      <vt:lpstr>Prompt Engineering for C++ — The Basics</vt:lpstr>
      <vt:lpstr>Prompt Engineering — Context is King</vt:lpstr>
      <vt:lpstr>Activity — Prompt Upgrade (5 min)</vt:lpstr>
      <vt:lpstr>Learning Concepts — Pointers &amp; Smart Pointers</vt:lpstr>
      <vt:lpstr>Activity — Concept Deep Dive  (10 min)</vt:lpstr>
      <vt:lpstr>PowerPoint Presentation</vt:lpstr>
      <vt:lpstr>1. Start with the outcome, not the syntax</vt:lpstr>
      <vt:lpstr>2. Define the contract: What goes in, what comes out</vt:lpstr>
      <vt:lpstr>3. Specify the environment and constraints</vt:lpstr>
      <vt:lpstr>4. Give examples — they are worth 100 words of description</vt:lpstr>
      <vt:lpstr>5. Say what it should feel like, not just what it should do</vt:lpstr>
      <vt:lpstr>6. State the negative — what you do NOT want</vt:lpstr>
      <vt:lpstr>7. Separate "what" from "how"</vt:lpstr>
      <vt:lpstr>Quick Template</vt:lpstr>
      <vt:lpstr>Example: Student Grade Sorter</vt:lpstr>
      <vt:lpstr>AI for Debugging — Reading Error Messages</vt:lpstr>
      <vt:lpstr>AI for Debugging — Runtime Crashes</vt:lpstr>
      <vt:lpstr>AI for Debugging — Memory Leaks</vt:lpstr>
      <vt:lpstr>AI for Debugging — The Rubber Duck Method</vt:lpstr>
      <vt:lpstr>AI for Code Review</vt:lpstr>
      <vt:lpstr>AI for Project Architecture</vt:lpstr>
      <vt:lpstr>AI for the STL — Custom Data Structures</vt:lpstr>
      <vt:lpstr>AI for the STL — Algorithms in Action</vt:lpstr>
      <vt:lpstr>AI for Testing — Unit Tests</vt:lpstr>
      <vt:lpstr>Critical Thinking — When AI Gets C++ Wrong</vt:lpstr>
      <vt:lpstr>The "Explain It Back" Test</vt:lpstr>
      <vt:lpstr>Key Takeaways</vt:lpstr>
      <vt:lpstr>Question?  haibinz@ieee.org haibinz@nipissingu.ca   </vt:lpstr>
    </vt:vector>
  </TitlesOfParts>
  <Company>Nipissing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SOME ISSUES OF ROLE-BASED COLLABORATION</dc:title>
  <dc:creator>IBM_GL</dc:creator>
  <cp:lastModifiedBy>Haibin Zhu</cp:lastModifiedBy>
  <cp:revision>723</cp:revision>
  <cp:lastPrinted>2018-12-13T23:49:25Z</cp:lastPrinted>
  <dcterms:created xsi:type="dcterms:W3CDTF">2003-04-15T18:55:16Z</dcterms:created>
  <dcterms:modified xsi:type="dcterms:W3CDTF">2026-08-07T22:21:26Z</dcterms:modified>
</cp:coreProperties>
</file>