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38"/>
  </p:notesMasterIdLst>
  <p:handoutMasterIdLst>
    <p:handoutMasterId r:id="rId39"/>
  </p:handoutMasterIdLst>
  <p:sldIdLst>
    <p:sldId id="33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8" r:id="rId34"/>
    <p:sldId id="369" r:id="rId35"/>
    <p:sldId id="370" r:id="rId36"/>
    <p:sldId id="295" r:id="rId3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A51057-D91B-4188-A204-BBCDFA713394}" v="241" dt="2026-08-08T01:57:54.6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>
      <p:cViewPr varScale="1">
        <p:scale>
          <a:sx n="70" d="100"/>
          <a:sy n="70" d="100"/>
        </p:scale>
        <p:origin x="1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modSld">
      <pc:chgData name="Haibin Zhu" userId="a2e261bc-1ab1-42c6-b163-ce9dc802355f" providerId="ADAL" clId="{66F68600-41EA-4988-B563-A79818BBC8A2}" dt="2026-08-08T01:57:54.664" v="238" actId="404"/>
      <pc:docMkLst>
        <pc:docMk/>
      </pc:docMkLst>
      <pc:sldChg chg="modSp">
        <pc:chgData name="Haibin Zhu" userId="a2e261bc-1ab1-42c6-b163-ce9dc802355f" providerId="ADAL" clId="{66F68600-41EA-4988-B563-A79818BBC8A2}" dt="2026-08-07T22:19:23.534" v="1"/>
        <pc:sldMkLst>
          <pc:docMk/>
          <pc:sldMk cId="0" sldId="336"/>
        </pc:sldMkLst>
        <pc:spChg chg="mod">
          <ac:chgData name="Haibin Zhu" userId="a2e261bc-1ab1-42c6-b163-ce9dc802355f" providerId="ADAL" clId="{66F68600-41EA-4988-B563-A79818BBC8A2}" dt="2026-08-07T22:19:23.534" v="1"/>
          <ac:spMkLst>
            <pc:docMk/>
            <pc:sldMk cId="0" sldId="336"/>
            <ac:spMk id="3076" creationId="{00000000-0000-0000-0000-000000000000}"/>
          </ac:spMkLst>
        </pc:spChg>
      </pc:sldChg>
      <pc:sldChg chg="modSp">
        <pc:chgData name="Haibin Zhu" userId="a2e261bc-1ab1-42c6-b163-ce9dc802355f" providerId="ADAL" clId="{66F68600-41EA-4988-B563-A79818BBC8A2}" dt="2026-08-07T22:22:55.497" v="9" actId="14100"/>
        <pc:sldMkLst>
          <pc:docMk/>
          <pc:sldMk cId="2062903681" sldId="337"/>
        </pc:sldMkLst>
        <pc:spChg chg="mod">
          <ac:chgData name="Haibin Zhu" userId="a2e261bc-1ab1-42c6-b163-ce9dc802355f" providerId="ADAL" clId="{66F68600-41EA-4988-B563-A79818BBC8A2}" dt="2026-08-07T22:22:55.497" v="9" actId="14100"/>
          <ac:spMkLst>
            <pc:docMk/>
            <pc:sldMk cId="2062903681" sldId="337"/>
            <ac:spMk id="3" creationId="{A8072CE0-F91A-4CEC-7A26-04138A95C1C8}"/>
          </ac:spMkLst>
        </pc:spChg>
      </pc:sldChg>
      <pc:sldChg chg="addSp modSp">
        <pc:chgData name="Haibin Zhu" userId="a2e261bc-1ab1-42c6-b163-ce9dc802355f" providerId="ADAL" clId="{66F68600-41EA-4988-B563-A79818BBC8A2}" dt="2026-08-07T22:24:24.856" v="18"/>
        <pc:sldMkLst>
          <pc:docMk/>
          <pc:sldMk cId="4004078838" sldId="338"/>
        </pc:sldMkLst>
        <pc:spChg chg="mod">
          <ac:chgData name="Haibin Zhu" userId="a2e261bc-1ab1-42c6-b163-ce9dc802355f" providerId="ADAL" clId="{66F68600-41EA-4988-B563-A79818BBC8A2}" dt="2026-08-07T22:24:02.223" v="13" actId="404"/>
          <ac:spMkLst>
            <pc:docMk/>
            <pc:sldMk cId="4004078838" sldId="338"/>
            <ac:spMk id="2" creationId="{0A0011B5-C54D-A433-2E99-4737748CC4CF}"/>
          </ac:spMkLst>
        </pc:spChg>
        <pc:spChg chg="mod">
          <ac:chgData name="Haibin Zhu" userId="a2e261bc-1ab1-42c6-b163-ce9dc802355f" providerId="ADAL" clId="{66F68600-41EA-4988-B563-A79818BBC8A2}" dt="2026-08-07T22:24:09.621" v="17" actId="404"/>
          <ac:spMkLst>
            <pc:docMk/>
            <pc:sldMk cId="4004078838" sldId="338"/>
            <ac:spMk id="3" creationId="{8BAB8718-DE4D-AB39-B27B-429B9E0F41FD}"/>
          </ac:spMkLst>
        </pc:spChg>
        <pc:spChg chg="add">
          <ac:chgData name="Haibin Zhu" userId="a2e261bc-1ab1-42c6-b163-ce9dc802355f" providerId="ADAL" clId="{66F68600-41EA-4988-B563-A79818BBC8A2}" dt="2026-08-07T22:24:24.856" v="18"/>
          <ac:spMkLst>
            <pc:docMk/>
            <pc:sldMk cId="4004078838" sldId="338"/>
            <ac:spMk id="7" creationId="{A679F9E3-724C-6D08-30EE-5DD4C19EA01A}"/>
          </ac:spMkLst>
        </pc:spChg>
        <pc:graphicFrameChg chg="add mod">
          <ac:chgData name="Haibin Zhu" userId="a2e261bc-1ab1-42c6-b163-ce9dc802355f" providerId="ADAL" clId="{66F68600-41EA-4988-B563-A79818BBC8A2}" dt="2026-08-07T22:24:24.856" v="18"/>
          <ac:graphicFrameMkLst>
            <pc:docMk/>
            <pc:sldMk cId="4004078838" sldId="338"/>
            <ac:graphicFrameMk id="5" creationId="{E0B66997-2B62-8C5D-47CC-F191B0BE5099}"/>
          </ac:graphicFrameMkLst>
        </pc:graphicFrameChg>
      </pc:sldChg>
      <pc:sldChg chg="addSp delSp modSp">
        <pc:chgData name="Haibin Zhu" userId="a2e261bc-1ab1-42c6-b163-ce9dc802355f" providerId="ADAL" clId="{66F68600-41EA-4988-B563-A79818BBC8A2}" dt="2026-08-07T22:28:00.468" v="23"/>
        <pc:sldMkLst>
          <pc:docMk/>
          <pc:sldMk cId="940284163" sldId="339"/>
        </pc:sldMkLst>
        <pc:spChg chg="mod">
          <ac:chgData name="Haibin Zhu" userId="a2e261bc-1ab1-42c6-b163-ce9dc802355f" providerId="ADAL" clId="{66F68600-41EA-4988-B563-A79818BBC8A2}" dt="2026-08-07T22:27:41.594" v="21" actId="404"/>
          <ac:spMkLst>
            <pc:docMk/>
            <pc:sldMk cId="940284163" sldId="339"/>
            <ac:spMk id="2" creationId="{7E1EB340-2D56-1A10-4A7B-C4B0A5FC8F9A}"/>
          </ac:spMkLst>
        </pc:spChg>
        <pc:spChg chg="del">
          <ac:chgData name="Haibin Zhu" userId="a2e261bc-1ab1-42c6-b163-ce9dc802355f" providerId="ADAL" clId="{66F68600-41EA-4988-B563-A79818BBC8A2}" dt="2026-08-07T22:27:45.404" v="22" actId="478"/>
          <ac:spMkLst>
            <pc:docMk/>
            <pc:sldMk cId="940284163" sldId="339"/>
            <ac:spMk id="3" creationId="{659430B5-829E-99B9-493B-7CABC91765C1}"/>
          </ac:spMkLst>
        </pc:spChg>
        <pc:graphicFrameChg chg="add mod">
          <ac:chgData name="Haibin Zhu" userId="a2e261bc-1ab1-42c6-b163-ce9dc802355f" providerId="ADAL" clId="{66F68600-41EA-4988-B563-A79818BBC8A2}" dt="2026-08-07T22:28:00.468" v="23"/>
          <ac:graphicFrameMkLst>
            <pc:docMk/>
            <pc:sldMk cId="940284163" sldId="339"/>
            <ac:graphicFrameMk id="5" creationId="{0043D782-078D-A02F-2918-73CC242466C5}"/>
          </ac:graphicFrameMkLst>
        </pc:graphicFrameChg>
      </pc:sldChg>
      <pc:sldChg chg="modSp">
        <pc:chgData name="Haibin Zhu" userId="a2e261bc-1ab1-42c6-b163-ce9dc802355f" providerId="ADAL" clId="{66F68600-41EA-4988-B563-A79818BBC8A2}" dt="2026-08-07T22:30:15.443" v="33" actId="403"/>
        <pc:sldMkLst>
          <pc:docMk/>
          <pc:sldMk cId="548050790" sldId="340"/>
        </pc:sldMkLst>
        <pc:spChg chg="mod">
          <ac:chgData name="Haibin Zhu" userId="a2e261bc-1ab1-42c6-b163-ce9dc802355f" providerId="ADAL" clId="{66F68600-41EA-4988-B563-A79818BBC8A2}" dt="2026-08-07T22:29:05.564" v="26" actId="404"/>
          <ac:spMkLst>
            <pc:docMk/>
            <pc:sldMk cId="548050790" sldId="340"/>
            <ac:spMk id="2" creationId="{58431712-3BC0-8B21-582C-B49096FC101C}"/>
          </ac:spMkLst>
        </pc:spChg>
        <pc:spChg chg="mod">
          <ac:chgData name="Haibin Zhu" userId="a2e261bc-1ab1-42c6-b163-ce9dc802355f" providerId="ADAL" clId="{66F68600-41EA-4988-B563-A79818BBC8A2}" dt="2026-08-07T22:30:15.443" v="33" actId="403"/>
          <ac:spMkLst>
            <pc:docMk/>
            <pc:sldMk cId="548050790" sldId="340"/>
            <ac:spMk id="3" creationId="{0D0D205B-A9E5-27DF-BA6F-6BF911EA2DDD}"/>
          </ac:spMkLst>
        </pc:spChg>
      </pc:sldChg>
      <pc:sldChg chg="modSp">
        <pc:chgData name="Haibin Zhu" userId="a2e261bc-1ab1-42c6-b163-ce9dc802355f" providerId="ADAL" clId="{66F68600-41EA-4988-B563-A79818BBC8A2}" dt="2026-08-07T22:31:11.273" v="40" actId="404"/>
        <pc:sldMkLst>
          <pc:docMk/>
          <pc:sldMk cId="772030704" sldId="341"/>
        </pc:sldMkLst>
        <pc:spChg chg="mod">
          <ac:chgData name="Haibin Zhu" userId="a2e261bc-1ab1-42c6-b163-ce9dc802355f" providerId="ADAL" clId="{66F68600-41EA-4988-B563-A79818BBC8A2}" dt="2026-08-07T22:30:53.295" v="36" actId="404"/>
          <ac:spMkLst>
            <pc:docMk/>
            <pc:sldMk cId="772030704" sldId="341"/>
            <ac:spMk id="2" creationId="{C94C78D1-98DD-4637-A64B-A449995C5162}"/>
          </ac:spMkLst>
        </pc:spChg>
        <pc:spChg chg="mod">
          <ac:chgData name="Haibin Zhu" userId="a2e261bc-1ab1-42c6-b163-ce9dc802355f" providerId="ADAL" clId="{66F68600-41EA-4988-B563-A79818BBC8A2}" dt="2026-08-07T22:31:11.273" v="40" actId="404"/>
          <ac:spMkLst>
            <pc:docMk/>
            <pc:sldMk cId="772030704" sldId="341"/>
            <ac:spMk id="3" creationId="{835A0193-BFEF-D27E-BEFD-6012E85046CB}"/>
          </ac:spMkLst>
        </pc:spChg>
      </pc:sldChg>
      <pc:sldChg chg="modSp">
        <pc:chgData name="Haibin Zhu" userId="a2e261bc-1ab1-42c6-b163-ce9dc802355f" providerId="ADAL" clId="{66F68600-41EA-4988-B563-A79818BBC8A2}" dt="2026-08-07T22:32:25.631" v="47" actId="404"/>
        <pc:sldMkLst>
          <pc:docMk/>
          <pc:sldMk cId="3005041864" sldId="342"/>
        </pc:sldMkLst>
        <pc:spChg chg="mod">
          <ac:chgData name="Haibin Zhu" userId="a2e261bc-1ab1-42c6-b163-ce9dc802355f" providerId="ADAL" clId="{66F68600-41EA-4988-B563-A79818BBC8A2}" dt="2026-08-07T22:31:57.708" v="45" actId="403"/>
          <ac:spMkLst>
            <pc:docMk/>
            <pc:sldMk cId="3005041864" sldId="342"/>
            <ac:spMk id="2" creationId="{A72D4C17-D467-746C-A03F-5E556BD89377}"/>
          </ac:spMkLst>
        </pc:spChg>
        <pc:spChg chg="mod">
          <ac:chgData name="Haibin Zhu" userId="a2e261bc-1ab1-42c6-b163-ce9dc802355f" providerId="ADAL" clId="{66F68600-41EA-4988-B563-A79818BBC8A2}" dt="2026-08-07T22:32:25.631" v="47" actId="404"/>
          <ac:spMkLst>
            <pc:docMk/>
            <pc:sldMk cId="3005041864" sldId="342"/>
            <ac:spMk id="3" creationId="{FEC693B9-E5FA-2B59-D855-20F66AB16F8D}"/>
          </ac:spMkLst>
        </pc:spChg>
      </pc:sldChg>
      <pc:sldChg chg="modSp">
        <pc:chgData name="Haibin Zhu" userId="a2e261bc-1ab1-42c6-b163-ce9dc802355f" providerId="ADAL" clId="{66F68600-41EA-4988-B563-A79818BBC8A2}" dt="2026-08-07T22:33:43.481" v="54" actId="403"/>
        <pc:sldMkLst>
          <pc:docMk/>
          <pc:sldMk cId="179023591" sldId="343"/>
        </pc:sldMkLst>
        <pc:spChg chg="mod">
          <ac:chgData name="Haibin Zhu" userId="a2e261bc-1ab1-42c6-b163-ce9dc802355f" providerId="ADAL" clId="{66F68600-41EA-4988-B563-A79818BBC8A2}" dt="2026-08-07T22:32:43.228" v="48"/>
          <ac:spMkLst>
            <pc:docMk/>
            <pc:sldMk cId="179023591" sldId="343"/>
            <ac:spMk id="2" creationId="{7080D9A2-05A6-8DD9-9DE5-F8BA3649AF3E}"/>
          </ac:spMkLst>
        </pc:spChg>
        <pc:spChg chg="mod">
          <ac:chgData name="Haibin Zhu" userId="a2e261bc-1ab1-42c6-b163-ce9dc802355f" providerId="ADAL" clId="{66F68600-41EA-4988-B563-A79818BBC8A2}" dt="2026-08-07T22:33:43.481" v="54" actId="403"/>
          <ac:spMkLst>
            <pc:docMk/>
            <pc:sldMk cId="179023591" sldId="343"/>
            <ac:spMk id="3" creationId="{3450B004-899A-BB03-5211-A8017442BEFD}"/>
          </ac:spMkLst>
        </pc:spChg>
      </pc:sldChg>
      <pc:sldChg chg="modSp">
        <pc:chgData name="Haibin Zhu" userId="a2e261bc-1ab1-42c6-b163-ce9dc802355f" providerId="ADAL" clId="{66F68600-41EA-4988-B563-A79818BBC8A2}" dt="2026-08-07T22:34:50.648" v="64" actId="403"/>
        <pc:sldMkLst>
          <pc:docMk/>
          <pc:sldMk cId="2037483183" sldId="344"/>
        </pc:sldMkLst>
        <pc:spChg chg="mod">
          <ac:chgData name="Haibin Zhu" userId="a2e261bc-1ab1-42c6-b163-ce9dc802355f" providerId="ADAL" clId="{66F68600-41EA-4988-B563-A79818BBC8A2}" dt="2026-08-07T22:34:00.411" v="55"/>
          <ac:spMkLst>
            <pc:docMk/>
            <pc:sldMk cId="2037483183" sldId="344"/>
            <ac:spMk id="2" creationId="{EBC72186-9EBE-5889-7D1F-59D5151B03CB}"/>
          </ac:spMkLst>
        </pc:spChg>
        <pc:spChg chg="mod">
          <ac:chgData name="Haibin Zhu" userId="a2e261bc-1ab1-42c6-b163-ce9dc802355f" providerId="ADAL" clId="{66F68600-41EA-4988-B563-A79818BBC8A2}" dt="2026-08-07T22:34:50.648" v="64" actId="403"/>
          <ac:spMkLst>
            <pc:docMk/>
            <pc:sldMk cId="2037483183" sldId="344"/>
            <ac:spMk id="3" creationId="{6124CD44-A0A1-3014-4491-D76330BF78FA}"/>
          </ac:spMkLst>
        </pc:spChg>
      </pc:sldChg>
      <pc:sldChg chg="modSp">
        <pc:chgData name="Haibin Zhu" userId="a2e261bc-1ab1-42c6-b163-ce9dc802355f" providerId="ADAL" clId="{66F68600-41EA-4988-B563-A79818BBC8A2}" dt="2026-08-07T22:35:45.806" v="68" actId="404"/>
        <pc:sldMkLst>
          <pc:docMk/>
          <pc:sldMk cId="2783677274" sldId="345"/>
        </pc:sldMkLst>
        <pc:spChg chg="mod">
          <ac:chgData name="Haibin Zhu" userId="a2e261bc-1ab1-42c6-b163-ce9dc802355f" providerId="ADAL" clId="{66F68600-41EA-4988-B563-A79818BBC8A2}" dt="2026-08-07T22:35:25.663" v="66"/>
          <ac:spMkLst>
            <pc:docMk/>
            <pc:sldMk cId="2783677274" sldId="345"/>
            <ac:spMk id="2" creationId="{44D0DADE-0857-B10E-31DB-DB8F5964006A}"/>
          </ac:spMkLst>
        </pc:spChg>
        <pc:spChg chg="mod">
          <ac:chgData name="Haibin Zhu" userId="a2e261bc-1ab1-42c6-b163-ce9dc802355f" providerId="ADAL" clId="{66F68600-41EA-4988-B563-A79818BBC8A2}" dt="2026-08-07T22:35:45.806" v="68" actId="404"/>
          <ac:spMkLst>
            <pc:docMk/>
            <pc:sldMk cId="2783677274" sldId="345"/>
            <ac:spMk id="3" creationId="{E39150D5-FCF5-4D14-F0FF-B206AEA85F30}"/>
          </ac:spMkLst>
        </pc:spChg>
      </pc:sldChg>
      <pc:sldChg chg="modSp">
        <pc:chgData name="Haibin Zhu" userId="a2e261bc-1ab1-42c6-b163-ce9dc802355f" providerId="ADAL" clId="{66F68600-41EA-4988-B563-A79818BBC8A2}" dt="2026-08-07T22:37:02.482" v="73" actId="404"/>
        <pc:sldMkLst>
          <pc:docMk/>
          <pc:sldMk cId="2047962932" sldId="346"/>
        </pc:sldMkLst>
        <pc:spChg chg="mod">
          <ac:chgData name="Haibin Zhu" userId="a2e261bc-1ab1-42c6-b163-ce9dc802355f" providerId="ADAL" clId="{66F68600-41EA-4988-B563-A79818BBC8A2}" dt="2026-08-07T22:36:22.063" v="69"/>
          <ac:spMkLst>
            <pc:docMk/>
            <pc:sldMk cId="2047962932" sldId="346"/>
            <ac:spMk id="2" creationId="{0CDB5E6B-5633-C062-69F7-EF0229C07575}"/>
          </ac:spMkLst>
        </pc:spChg>
        <pc:spChg chg="mod">
          <ac:chgData name="Haibin Zhu" userId="a2e261bc-1ab1-42c6-b163-ce9dc802355f" providerId="ADAL" clId="{66F68600-41EA-4988-B563-A79818BBC8A2}" dt="2026-08-07T22:37:02.482" v="73" actId="404"/>
          <ac:spMkLst>
            <pc:docMk/>
            <pc:sldMk cId="2047962932" sldId="346"/>
            <ac:spMk id="3" creationId="{00037EF9-DFB2-F98A-8091-35EA85C13424}"/>
          </ac:spMkLst>
        </pc:spChg>
      </pc:sldChg>
      <pc:sldChg chg="modSp">
        <pc:chgData name="Haibin Zhu" userId="a2e261bc-1ab1-42c6-b163-ce9dc802355f" providerId="ADAL" clId="{66F68600-41EA-4988-B563-A79818BBC8A2}" dt="2026-08-07T22:38:30.193" v="79" actId="403"/>
        <pc:sldMkLst>
          <pc:docMk/>
          <pc:sldMk cId="649954993" sldId="347"/>
        </pc:sldMkLst>
        <pc:spChg chg="mod">
          <ac:chgData name="Haibin Zhu" userId="a2e261bc-1ab1-42c6-b163-ce9dc802355f" providerId="ADAL" clId="{66F68600-41EA-4988-B563-A79818BBC8A2}" dt="2026-08-07T22:37:44.190" v="74"/>
          <ac:spMkLst>
            <pc:docMk/>
            <pc:sldMk cId="649954993" sldId="347"/>
            <ac:spMk id="2" creationId="{17062DC5-0A45-B78E-45A7-6478685A8383}"/>
          </ac:spMkLst>
        </pc:spChg>
        <pc:spChg chg="mod">
          <ac:chgData name="Haibin Zhu" userId="a2e261bc-1ab1-42c6-b163-ce9dc802355f" providerId="ADAL" clId="{66F68600-41EA-4988-B563-A79818BBC8A2}" dt="2026-08-07T22:38:30.193" v="79" actId="403"/>
          <ac:spMkLst>
            <pc:docMk/>
            <pc:sldMk cId="649954993" sldId="347"/>
            <ac:spMk id="3" creationId="{F3F81867-F4F7-5FEB-C3F9-C6AA38857F27}"/>
          </ac:spMkLst>
        </pc:spChg>
      </pc:sldChg>
      <pc:sldChg chg="modSp">
        <pc:chgData name="Haibin Zhu" userId="a2e261bc-1ab1-42c6-b163-ce9dc802355f" providerId="ADAL" clId="{66F68600-41EA-4988-B563-A79818BBC8A2}" dt="2026-08-07T22:39:57.466" v="88" actId="403"/>
        <pc:sldMkLst>
          <pc:docMk/>
          <pc:sldMk cId="701190778" sldId="348"/>
        </pc:sldMkLst>
        <pc:spChg chg="mod">
          <ac:chgData name="Haibin Zhu" userId="a2e261bc-1ab1-42c6-b163-ce9dc802355f" providerId="ADAL" clId="{66F68600-41EA-4988-B563-A79818BBC8A2}" dt="2026-08-07T22:39:10.063" v="81"/>
          <ac:spMkLst>
            <pc:docMk/>
            <pc:sldMk cId="701190778" sldId="348"/>
            <ac:spMk id="2" creationId="{D96C3827-26A5-70EA-3091-7ED35A14D60F}"/>
          </ac:spMkLst>
        </pc:spChg>
        <pc:spChg chg="mod">
          <ac:chgData name="Haibin Zhu" userId="a2e261bc-1ab1-42c6-b163-ce9dc802355f" providerId="ADAL" clId="{66F68600-41EA-4988-B563-A79818BBC8A2}" dt="2026-08-07T22:39:57.466" v="88" actId="403"/>
          <ac:spMkLst>
            <pc:docMk/>
            <pc:sldMk cId="701190778" sldId="348"/>
            <ac:spMk id="3" creationId="{187C3F21-BC57-ADCE-CB18-48969844C852}"/>
          </ac:spMkLst>
        </pc:spChg>
      </pc:sldChg>
      <pc:sldChg chg="modSp">
        <pc:chgData name="Haibin Zhu" userId="a2e261bc-1ab1-42c6-b163-ce9dc802355f" providerId="ADAL" clId="{66F68600-41EA-4988-B563-A79818BBC8A2}" dt="2026-08-08T01:07:31.229" v="95" actId="403"/>
        <pc:sldMkLst>
          <pc:docMk/>
          <pc:sldMk cId="581979859" sldId="349"/>
        </pc:sldMkLst>
        <pc:spChg chg="mod">
          <ac:chgData name="Haibin Zhu" userId="a2e261bc-1ab1-42c6-b163-ce9dc802355f" providerId="ADAL" clId="{66F68600-41EA-4988-B563-A79818BBC8A2}" dt="2026-08-08T01:06:29.641" v="90"/>
          <ac:spMkLst>
            <pc:docMk/>
            <pc:sldMk cId="581979859" sldId="349"/>
            <ac:spMk id="2" creationId="{D3A5DF5E-9C20-1F34-1193-DFDFDE098188}"/>
          </ac:spMkLst>
        </pc:spChg>
        <pc:spChg chg="mod">
          <ac:chgData name="Haibin Zhu" userId="a2e261bc-1ab1-42c6-b163-ce9dc802355f" providerId="ADAL" clId="{66F68600-41EA-4988-B563-A79818BBC8A2}" dt="2026-08-08T01:07:31.229" v="95" actId="403"/>
          <ac:spMkLst>
            <pc:docMk/>
            <pc:sldMk cId="581979859" sldId="349"/>
            <ac:spMk id="3" creationId="{A9820349-82CB-455E-05B0-D89702A72C62}"/>
          </ac:spMkLst>
        </pc:spChg>
      </pc:sldChg>
      <pc:sldChg chg="modSp">
        <pc:chgData name="Haibin Zhu" userId="a2e261bc-1ab1-42c6-b163-ce9dc802355f" providerId="ADAL" clId="{66F68600-41EA-4988-B563-A79818BBC8A2}" dt="2026-08-08T01:14:09.673" v="104" actId="403"/>
        <pc:sldMkLst>
          <pc:docMk/>
          <pc:sldMk cId="28160057" sldId="350"/>
        </pc:sldMkLst>
        <pc:spChg chg="mod">
          <ac:chgData name="Haibin Zhu" userId="a2e261bc-1ab1-42c6-b163-ce9dc802355f" providerId="ADAL" clId="{66F68600-41EA-4988-B563-A79818BBC8A2}" dt="2026-08-08T01:13:31.937" v="97"/>
          <ac:spMkLst>
            <pc:docMk/>
            <pc:sldMk cId="28160057" sldId="350"/>
            <ac:spMk id="2" creationId="{81F75CCE-6883-79E3-4F2D-D62CFA194C58}"/>
          </ac:spMkLst>
        </pc:spChg>
        <pc:spChg chg="mod">
          <ac:chgData name="Haibin Zhu" userId="a2e261bc-1ab1-42c6-b163-ce9dc802355f" providerId="ADAL" clId="{66F68600-41EA-4988-B563-A79818BBC8A2}" dt="2026-08-08T01:14:09.673" v="104" actId="403"/>
          <ac:spMkLst>
            <pc:docMk/>
            <pc:sldMk cId="28160057" sldId="350"/>
            <ac:spMk id="3" creationId="{0CCCA4BA-C679-08CC-7D4C-D43126FDEF57}"/>
          </ac:spMkLst>
        </pc:spChg>
      </pc:sldChg>
      <pc:sldChg chg="modSp">
        <pc:chgData name="Haibin Zhu" userId="a2e261bc-1ab1-42c6-b163-ce9dc802355f" providerId="ADAL" clId="{66F68600-41EA-4988-B563-A79818BBC8A2}" dt="2026-08-08T01:16:05.386" v="116" actId="14100"/>
        <pc:sldMkLst>
          <pc:docMk/>
          <pc:sldMk cId="3467405817" sldId="351"/>
        </pc:sldMkLst>
        <pc:spChg chg="mod">
          <ac:chgData name="Haibin Zhu" userId="a2e261bc-1ab1-42c6-b163-ce9dc802355f" providerId="ADAL" clId="{66F68600-41EA-4988-B563-A79818BBC8A2}" dt="2026-08-08T01:14:47.804" v="106"/>
          <ac:spMkLst>
            <pc:docMk/>
            <pc:sldMk cId="3467405817" sldId="351"/>
            <ac:spMk id="2" creationId="{BD5C618E-EB11-137B-8D27-2E9870DD5594}"/>
          </ac:spMkLst>
        </pc:spChg>
        <pc:spChg chg="mod">
          <ac:chgData name="Haibin Zhu" userId="a2e261bc-1ab1-42c6-b163-ce9dc802355f" providerId="ADAL" clId="{66F68600-41EA-4988-B563-A79818BBC8A2}" dt="2026-08-08T01:16:05.386" v="116" actId="14100"/>
          <ac:spMkLst>
            <pc:docMk/>
            <pc:sldMk cId="3467405817" sldId="351"/>
            <ac:spMk id="3" creationId="{39ECA09F-C00E-4E4B-3E3F-A73557ACBF97}"/>
          </ac:spMkLst>
        </pc:spChg>
      </pc:sldChg>
      <pc:sldChg chg="modSp">
        <pc:chgData name="Haibin Zhu" userId="a2e261bc-1ab1-42c6-b163-ce9dc802355f" providerId="ADAL" clId="{66F68600-41EA-4988-B563-A79818BBC8A2}" dt="2026-08-08T01:16:57.337" v="120" actId="404"/>
        <pc:sldMkLst>
          <pc:docMk/>
          <pc:sldMk cId="2375387940" sldId="352"/>
        </pc:sldMkLst>
        <pc:spChg chg="mod">
          <ac:chgData name="Haibin Zhu" userId="a2e261bc-1ab1-42c6-b163-ce9dc802355f" providerId="ADAL" clId="{66F68600-41EA-4988-B563-A79818BBC8A2}" dt="2026-08-08T01:16:35.407" v="118"/>
          <ac:spMkLst>
            <pc:docMk/>
            <pc:sldMk cId="2375387940" sldId="352"/>
            <ac:spMk id="2" creationId="{A6B801B2-E8BC-AD78-AEAA-BA56EFC4F2AF}"/>
          </ac:spMkLst>
        </pc:spChg>
        <pc:spChg chg="mod">
          <ac:chgData name="Haibin Zhu" userId="a2e261bc-1ab1-42c6-b163-ce9dc802355f" providerId="ADAL" clId="{66F68600-41EA-4988-B563-A79818BBC8A2}" dt="2026-08-08T01:16:57.337" v="120" actId="404"/>
          <ac:spMkLst>
            <pc:docMk/>
            <pc:sldMk cId="2375387940" sldId="352"/>
            <ac:spMk id="3" creationId="{95648D15-D8F9-726C-0689-969A2E01F942}"/>
          </ac:spMkLst>
        </pc:spChg>
      </pc:sldChg>
      <pc:sldChg chg="modSp">
        <pc:chgData name="Haibin Zhu" userId="a2e261bc-1ab1-42c6-b163-ce9dc802355f" providerId="ADAL" clId="{66F68600-41EA-4988-B563-A79818BBC8A2}" dt="2026-08-08T01:18:04.026" v="125"/>
        <pc:sldMkLst>
          <pc:docMk/>
          <pc:sldMk cId="1115015367" sldId="353"/>
        </pc:sldMkLst>
        <pc:spChg chg="mod">
          <ac:chgData name="Haibin Zhu" userId="a2e261bc-1ab1-42c6-b163-ce9dc802355f" providerId="ADAL" clId="{66F68600-41EA-4988-B563-A79818BBC8A2}" dt="2026-08-08T01:18:04.026" v="125"/>
          <ac:spMkLst>
            <pc:docMk/>
            <pc:sldMk cId="1115015367" sldId="353"/>
            <ac:spMk id="2" creationId="{74B879B1-48C4-54CB-C890-94AF58072214}"/>
          </ac:spMkLst>
        </pc:spChg>
        <pc:spChg chg="mod">
          <ac:chgData name="Haibin Zhu" userId="a2e261bc-1ab1-42c6-b163-ce9dc802355f" providerId="ADAL" clId="{66F68600-41EA-4988-B563-A79818BBC8A2}" dt="2026-08-08T01:17:56.213" v="124" actId="404"/>
          <ac:spMkLst>
            <pc:docMk/>
            <pc:sldMk cId="1115015367" sldId="353"/>
            <ac:spMk id="3" creationId="{602C24B8-CCC6-0199-76FA-56A03B100EC5}"/>
          </ac:spMkLst>
        </pc:spChg>
      </pc:sldChg>
      <pc:sldChg chg="modSp">
        <pc:chgData name="Haibin Zhu" userId="a2e261bc-1ab1-42c6-b163-ce9dc802355f" providerId="ADAL" clId="{66F68600-41EA-4988-B563-A79818BBC8A2}" dt="2026-08-08T01:19:38.541" v="131" actId="403"/>
        <pc:sldMkLst>
          <pc:docMk/>
          <pc:sldMk cId="1990192602" sldId="354"/>
        </pc:sldMkLst>
        <pc:spChg chg="mod">
          <ac:chgData name="Haibin Zhu" userId="a2e261bc-1ab1-42c6-b163-ce9dc802355f" providerId="ADAL" clId="{66F68600-41EA-4988-B563-A79818BBC8A2}" dt="2026-08-08T01:19:10.856" v="127"/>
          <ac:spMkLst>
            <pc:docMk/>
            <pc:sldMk cId="1990192602" sldId="354"/>
            <ac:spMk id="2" creationId="{D3CC11C0-2878-E68A-ABE2-D1E3AD70B057}"/>
          </ac:spMkLst>
        </pc:spChg>
        <pc:spChg chg="mod">
          <ac:chgData name="Haibin Zhu" userId="a2e261bc-1ab1-42c6-b163-ce9dc802355f" providerId="ADAL" clId="{66F68600-41EA-4988-B563-A79818BBC8A2}" dt="2026-08-08T01:19:38.541" v="131" actId="403"/>
          <ac:spMkLst>
            <pc:docMk/>
            <pc:sldMk cId="1990192602" sldId="354"/>
            <ac:spMk id="3" creationId="{3FDD4F33-CB6D-D44E-12F1-5BE265AD1A09}"/>
          </ac:spMkLst>
        </pc:spChg>
      </pc:sldChg>
      <pc:sldChg chg="modSp">
        <pc:chgData name="Haibin Zhu" userId="a2e261bc-1ab1-42c6-b163-ce9dc802355f" providerId="ADAL" clId="{66F68600-41EA-4988-B563-A79818BBC8A2}" dt="2026-08-08T01:20:20.825" v="136" actId="404"/>
        <pc:sldMkLst>
          <pc:docMk/>
          <pc:sldMk cId="3535220106" sldId="355"/>
        </pc:sldMkLst>
        <pc:spChg chg="mod">
          <ac:chgData name="Haibin Zhu" userId="a2e261bc-1ab1-42c6-b163-ce9dc802355f" providerId="ADAL" clId="{66F68600-41EA-4988-B563-A79818BBC8A2}" dt="2026-08-08T01:20:02.814" v="133"/>
          <ac:spMkLst>
            <pc:docMk/>
            <pc:sldMk cId="3535220106" sldId="355"/>
            <ac:spMk id="2" creationId="{A3ACDE54-B1DD-E577-A6B3-6B5D4967BDA2}"/>
          </ac:spMkLst>
        </pc:spChg>
        <pc:spChg chg="mod">
          <ac:chgData name="Haibin Zhu" userId="a2e261bc-1ab1-42c6-b163-ce9dc802355f" providerId="ADAL" clId="{66F68600-41EA-4988-B563-A79818BBC8A2}" dt="2026-08-08T01:20:20.825" v="136" actId="404"/>
          <ac:spMkLst>
            <pc:docMk/>
            <pc:sldMk cId="3535220106" sldId="355"/>
            <ac:spMk id="3" creationId="{B80C5B93-10EE-134A-784A-1D201236861C}"/>
          </ac:spMkLst>
        </pc:spChg>
      </pc:sldChg>
      <pc:sldChg chg="modSp">
        <pc:chgData name="Haibin Zhu" userId="a2e261bc-1ab1-42c6-b163-ce9dc802355f" providerId="ADAL" clId="{66F68600-41EA-4988-B563-A79818BBC8A2}" dt="2026-08-08T01:21:27.480" v="141" actId="404"/>
        <pc:sldMkLst>
          <pc:docMk/>
          <pc:sldMk cId="3278036875" sldId="356"/>
        </pc:sldMkLst>
        <pc:spChg chg="mod">
          <ac:chgData name="Haibin Zhu" userId="a2e261bc-1ab1-42c6-b163-ce9dc802355f" providerId="ADAL" clId="{66F68600-41EA-4988-B563-A79818BBC8A2}" dt="2026-08-08T01:21:15.870" v="138"/>
          <ac:spMkLst>
            <pc:docMk/>
            <pc:sldMk cId="3278036875" sldId="356"/>
            <ac:spMk id="2" creationId="{4AA43665-F36F-6E9C-4217-7A0AFF4B20D7}"/>
          </ac:spMkLst>
        </pc:spChg>
        <pc:spChg chg="mod">
          <ac:chgData name="Haibin Zhu" userId="a2e261bc-1ab1-42c6-b163-ce9dc802355f" providerId="ADAL" clId="{66F68600-41EA-4988-B563-A79818BBC8A2}" dt="2026-08-08T01:21:27.480" v="141" actId="404"/>
          <ac:spMkLst>
            <pc:docMk/>
            <pc:sldMk cId="3278036875" sldId="356"/>
            <ac:spMk id="3" creationId="{7CAB7334-2016-E089-EE35-C295ECA7A6E2}"/>
          </ac:spMkLst>
        </pc:spChg>
      </pc:sldChg>
      <pc:sldChg chg="modSp">
        <pc:chgData name="Haibin Zhu" userId="a2e261bc-1ab1-42c6-b163-ce9dc802355f" providerId="ADAL" clId="{66F68600-41EA-4988-B563-A79818BBC8A2}" dt="2026-08-08T01:22:47.569" v="146" actId="404"/>
        <pc:sldMkLst>
          <pc:docMk/>
          <pc:sldMk cId="895392226" sldId="357"/>
        </pc:sldMkLst>
        <pc:spChg chg="mod">
          <ac:chgData name="Haibin Zhu" userId="a2e261bc-1ab1-42c6-b163-ce9dc802355f" providerId="ADAL" clId="{66F68600-41EA-4988-B563-A79818BBC8A2}" dt="2026-08-08T01:22:39.094" v="143"/>
          <ac:spMkLst>
            <pc:docMk/>
            <pc:sldMk cId="895392226" sldId="357"/>
            <ac:spMk id="2" creationId="{CD4C2D13-8550-C4D8-12C1-5F3DB5F3FB63}"/>
          </ac:spMkLst>
        </pc:spChg>
        <pc:spChg chg="mod">
          <ac:chgData name="Haibin Zhu" userId="a2e261bc-1ab1-42c6-b163-ce9dc802355f" providerId="ADAL" clId="{66F68600-41EA-4988-B563-A79818BBC8A2}" dt="2026-08-08T01:22:47.569" v="146" actId="404"/>
          <ac:spMkLst>
            <pc:docMk/>
            <pc:sldMk cId="895392226" sldId="357"/>
            <ac:spMk id="3" creationId="{9B792F28-7A2C-01D2-F8BE-82B11D27EA8A}"/>
          </ac:spMkLst>
        </pc:spChg>
      </pc:sldChg>
      <pc:sldChg chg="modSp">
        <pc:chgData name="Haibin Zhu" userId="a2e261bc-1ab1-42c6-b163-ce9dc802355f" providerId="ADAL" clId="{66F68600-41EA-4988-B563-A79818BBC8A2}" dt="2026-08-08T01:25:13.842" v="152" actId="14100"/>
        <pc:sldMkLst>
          <pc:docMk/>
          <pc:sldMk cId="3802718455" sldId="358"/>
        </pc:sldMkLst>
        <pc:spChg chg="mod">
          <ac:chgData name="Haibin Zhu" userId="a2e261bc-1ab1-42c6-b163-ce9dc802355f" providerId="ADAL" clId="{66F68600-41EA-4988-B563-A79818BBC8A2}" dt="2026-08-08T01:24:41.901" v="148"/>
          <ac:spMkLst>
            <pc:docMk/>
            <pc:sldMk cId="3802718455" sldId="358"/>
            <ac:spMk id="2" creationId="{8FB18A59-AE92-199B-A7A3-389887968A6F}"/>
          </ac:spMkLst>
        </pc:spChg>
        <pc:spChg chg="mod">
          <ac:chgData name="Haibin Zhu" userId="a2e261bc-1ab1-42c6-b163-ce9dc802355f" providerId="ADAL" clId="{66F68600-41EA-4988-B563-A79818BBC8A2}" dt="2026-08-08T01:25:13.842" v="152" actId="14100"/>
          <ac:spMkLst>
            <pc:docMk/>
            <pc:sldMk cId="3802718455" sldId="358"/>
            <ac:spMk id="3" creationId="{CE40BD20-DF7F-669C-B493-FC2EF4D0A216}"/>
          </ac:spMkLst>
        </pc:spChg>
      </pc:sldChg>
      <pc:sldChg chg="modSp">
        <pc:chgData name="Haibin Zhu" userId="a2e261bc-1ab1-42c6-b163-ce9dc802355f" providerId="ADAL" clId="{66F68600-41EA-4988-B563-A79818BBC8A2}" dt="2026-08-08T01:27:44.374" v="160" actId="403"/>
        <pc:sldMkLst>
          <pc:docMk/>
          <pc:sldMk cId="4073085253" sldId="359"/>
        </pc:sldMkLst>
        <pc:spChg chg="mod">
          <ac:chgData name="Haibin Zhu" userId="a2e261bc-1ab1-42c6-b163-ce9dc802355f" providerId="ADAL" clId="{66F68600-41EA-4988-B563-A79818BBC8A2}" dt="2026-08-08T01:26:52.282" v="154"/>
          <ac:spMkLst>
            <pc:docMk/>
            <pc:sldMk cId="4073085253" sldId="359"/>
            <ac:spMk id="2" creationId="{990A40C8-DF14-2E4E-30C4-DB6B32B61070}"/>
          </ac:spMkLst>
        </pc:spChg>
        <pc:spChg chg="mod">
          <ac:chgData name="Haibin Zhu" userId="a2e261bc-1ab1-42c6-b163-ce9dc802355f" providerId="ADAL" clId="{66F68600-41EA-4988-B563-A79818BBC8A2}" dt="2026-08-08T01:27:44.374" v="160" actId="403"/>
          <ac:spMkLst>
            <pc:docMk/>
            <pc:sldMk cId="4073085253" sldId="359"/>
            <ac:spMk id="3" creationId="{EFC72A8E-6E19-7D91-152D-8D91F347CA3F}"/>
          </ac:spMkLst>
        </pc:spChg>
      </pc:sldChg>
      <pc:sldChg chg="modSp">
        <pc:chgData name="Haibin Zhu" userId="a2e261bc-1ab1-42c6-b163-ce9dc802355f" providerId="ADAL" clId="{66F68600-41EA-4988-B563-A79818BBC8A2}" dt="2026-08-08T01:29:56.374" v="166" actId="403"/>
        <pc:sldMkLst>
          <pc:docMk/>
          <pc:sldMk cId="4030866383" sldId="360"/>
        </pc:sldMkLst>
        <pc:spChg chg="mod">
          <ac:chgData name="Haibin Zhu" userId="a2e261bc-1ab1-42c6-b163-ce9dc802355f" providerId="ADAL" clId="{66F68600-41EA-4988-B563-A79818BBC8A2}" dt="2026-08-08T01:29:21.198" v="162"/>
          <ac:spMkLst>
            <pc:docMk/>
            <pc:sldMk cId="4030866383" sldId="360"/>
            <ac:spMk id="2" creationId="{DE309F36-8E32-F244-C6DF-922735C12672}"/>
          </ac:spMkLst>
        </pc:spChg>
        <pc:spChg chg="mod">
          <ac:chgData name="Haibin Zhu" userId="a2e261bc-1ab1-42c6-b163-ce9dc802355f" providerId="ADAL" clId="{66F68600-41EA-4988-B563-A79818BBC8A2}" dt="2026-08-08T01:29:56.374" v="166" actId="403"/>
          <ac:spMkLst>
            <pc:docMk/>
            <pc:sldMk cId="4030866383" sldId="360"/>
            <ac:spMk id="3" creationId="{E9946FA4-F7F7-C9DF-415C-7A236E21B2D5}"/>
          </ac:spMkLst>
        </pc:spChg>
      </pc:sldChg>
      <pc:sldChg chg="modSp">
        <pc:chgData name="Haibin Zhu" userId="a2e261bc-1ab1-42c6-b163-ce9dc802355f" providerId="ADAL" clId="{66F68600-41EA-4988-B563-A79818BBC8A2}" dt="2026-08-08T01:34:13.095" v="173" actId="403"/>
        <pc:sldMkLst>
          <pc:docMk/>
          <pc:sldMk cId="3938456433" sldId="361"/>
        </pc:sldMkLst>
        <pc:spChg chg="mod">
          <ac:chgData name="Haibin Zhu" userId="a2e261bc-1ab1-42c6-b163-ce9dc802355f" providerId="ADAL" clId="{66F68600-41EA-4988-B563-A79818BBC8A2}" dt="2026-08-08T01:33:30.731" v="168"/>
          <ac:spMkLst>
            <pc:docMk/>
            <pc:sldMk cId="3938456433" sldId="361"/>
            <ac:spMk id="2" creationId="{1215892D-65DA-1E1E-8DB9-1FA971100DEC}"/>
          </ac:spMkLst>
        </pc:spChg>
        <pc:spChg chg="mod">
          <ac:chgData name="Haibin Zhu" userId="a2e261bc-1ab1-42c6-b163-ce9dc802355f" providerId="ADAL" clId="{66F68600-41EA-4988-B563-A79818BBC8A2}" dt="2026-08-08T01:34:13.095" v="173" actId="403"/>
          <ac:spMkLst>
            <pc:docMk/>
            <pc:sldMk cId="3938456433" sldId="361"/>
            <ac:spMk id="3" creationId="{D8B14780-5914-81A8-E745-03369FC556F8}"/>
          </ac:spMkLst>
        </pc:spChg>
      </pc:sldChg>
      <pc:sldChg chg="modSp">
        <pc:chgData name="Haibin Zhu" userId="a2e261bc-1ab1-42c6-b163-ce9dc802355f" providerId="ADAL" clId="{66F68600-41EA-4988-B563-A79818BBC8A2}" dt="2026-08-08T01:36:33.346" v="180" actId="403"/>
        <pc:sldMkLst>
          <pc:docMk/>
          <pc:sldMk cId="3628766338" sldId="362"/>
        </pc:sldMkLst>
        <pc:spChg chg="mod">
          <ac:chgData name="Haibin Zhu" userId="a2e261bc-1ab1-42c6-b163-ce9dc802355f" providerId="ADAL" clId="{66F68600-41EA-4988-B563-A79818BBC8A2}" dt="2026-08-08T01:35:51.883" v="175"/>
          <ac:spMkLst>
            <pc:docMk/>
            <pc:sldMk cId="3628766338" sldId="362"/>
            <ac:spMk id="2" creationId="{BF5E7D2D-E863-FED9-357F-7C7A1C170AEE}"/>
          </ac:spMkLst>
        </pc:spChg>
        <pc:spChg chg="mod">
          <ac:chgData name="Haibin Zhu" userId="a2e261bc-1ab1-42c6-b163-ce9dc802355f" providerId="ADAL" clId="{66F68600-41EA-4988-B563-A79818BBC8A2}" dt="2026-08-08T01:36:33.346" v="180" actId="403"/>
          <ac:spMkLst>
            <pc:docMk/>
            <pc:sldMk cId="3628766338" sldId="362"/>
            <ac:spMk id="3" creationId="{10C10798-4F49-64E7-0016-668E0EF2D8C7}"/>
          </ac:spMkLst>
        </pc:spChg>
      </pc:sldChg>
      <pc:sldChg chg="modSp">
        <pc:chgData name="Haibin Zhu" userId="a2e261bc-1ab1-42c6-b163-ce9dc802355f" providerId="ADAL" clId="{66F68600-41EA-4988-B563-A79818BBC8A2}" dt="2026-08-08T01:38:11.366" v="187" actId="403"/>
        <pc:sldMkLst>
          <pc:docMk/>
          <pc:sldMk cId="2596142049" sldId="363"/>
        </pc:sldMkLst>
        <pc:spChg chg="mod">
          <ac:chgData name="Haibin Zhu" userId="a2e261bc-1ab1-42c6-b163-ce9dc802355f" providerId="ADAL" clId="{66F68600-41EA-4988-B563-A79818BBC8A2}" dt="2026-08-08T01:37:30.214" v="182"/>
          <ac:spMkLst>
            <pc:docMk/>
            <pc:sldMk cId="2596142049" sldId="363"/>
            <ac:spMk id="2" creationId="{927D2B50-0BEF-C41B-0257-BF298721A3FA}"/>
          </ac:spMkLst>
        </pc:spChg>
        <pc:spChg chg="mod">
          <ac:chgData name="Haibin Zhu" userId="a2e261bc-1ab1-42c6-b163-ce9dc802355f" providerId="ADAL" clId="{66F68600-41EA-4988-B563-A79818BBC8A2}" dt="2026-08-08T01:38:11.366" v="187" actId="403"/>
          <ac:spMkLst>
            <pc:docMk/>
            <pc:sldMk cId="2596142049" sldId="363"/>
            <ac:spMk id="3" creationId="{54843ECE-EB25-6A36-11B1-D2A6BA6BF89F}"/>
          </ac:spMkLst>
        </pc:spChg>
      </pc:sldChg>
      <pc:sldChg chg="modSp">
        <pc:chgData name="Haibin Zhu" userId="a2e261bc-1ab1-42c6-b163-ce9dc802355f" providerId="ADAL" clId="{66F68600-41EA-4988-B563-A79818BBC8A2}" dt="2026-08-08T01:39:05.730" v="194" actId="403"/>
        <pc:sldMkLst>
          <pc:docMk/>
          <pc:sldMk cId="558922" sldId="364"/>
        </pc:sldMkLst>
        <pc:spChg chg="mod">
          <ac:chgData name="Haibin Zhu" userId="a2e261bc-1ab1-42c6-b163-ce9dc802355f" providerId="ADAL" clId="{66F68600-41EA-4988-B563-A79818BBC8A2}" dt="2026-08-08T01:38:43.278" v="189"/>
          <ac:spMkLst>
            <pc:docMk/>
            <pc:sldMk cId="558922" sldId="364"/>
            <ac:spMk id="2" creationId="{C7A6EB65-858E-5452-2A2E-5199046BC2BD}"/>
          </ac:spMkLst>
        </pc:spChg>
        <pc:spChg chg="mod">
          <ac:chgData name="Haibin Zhu" userId="a2e261bc-1ab1-42c6-b163-ce9dc802355f" providerId="ADAL" clId="{66F68600-41EA-4988-B563-A79818BBC8A2}" dt="2026-08-08T01:39:05.730" v="194" actId="403"/>
          <ac:spMkLst>
            <pc:docMk/>
            <pc:sldMk cId="558922" sldId="364"/>
            <ac:spMk id="3" creationId="{755CA0EC-30C9-77E6-EBFC-12EC9DCD7AC5}"/>
          </ac:spMkLst>
        </pc:spChg>
      </pc:sldChg>
      <pc:sldChg chg="modSp">
        <pc:chgData name="Haibin Zhu" userId="a2e261bc-1ab1-42c6-b163-ce9dc802355f" providerId="ADAL" clId="{66F68600-41EA-4988-B563-A79818BBC8A2}" dt="2026-08-08T01:43:09.117" v="204" actId="403"/>
        <pc:sldMkLst>
          <pc:docMk/>
          <pc:sldMk cId="825569956" sldId="365"/>
        </pc:sldMkLst>
        <pc:spChg chg="mod">
          <ac:chgData name="Haibin Zhu" userId="a2e261bc-1ab1-42c6-b163-ce9dc802355f" providerId="ADAL" clId="{66F68600-41EA-4988-B563-A79818BBC8A2}" dt="2026-08-08T01:42:17.127" v="200" actId="404"/>
          <ac:spMkLst>
            <pc:docMk/>
            <pc:sldMk cId="825569956" sldId="365"/>
            <ac:spMk id="2" creationId="{A83EFDAD-F1DA-C2B5-5801-69602872B458}"/>
          </ac:spMkLst>
        </pc:spChg>
        <pc:spChg chg="mod">
          <ac:chgData name="Haibin Zhu" userId="a2e261bc-1ab1-42c6-b163-ce9dc802355f" providerId="ADAL" clId="{66F68600-41EA-4988-B563-A79818BBC8A2}" dt="2026-08-08T01:43:09.117" v="204" actId="403"/>
          <ac:spMkLst>
            <pc:docMk/>
            <pc:sldMk cId="825569956" sldId="365"/>
            <ac:spMk id="3" creationId="{58033F6B-E5DD-6233-2E49-34A1980BDE84}"/>
          </ac:spMkLst>
        </pc:spChg>
      </pc:sldChg>
      <pc:sldChg chg="modSp">
        <pc:chgData name="Haibin Zhu" userId="a2e261bc-1ab1-42c6-b163-ce9dc802355f" providerId="ADAL" clId="{66F68600-41EA-4988-B563-A79818BBC8A2}" dt="2026-08-08T01:44:44.966" v="213" actId="403"/>
        <pc:sldMkLst>
          <pc:docMk/>
          <pc:sldMk cId="966044421" sldId="366"/>
        </pc:sldMkLst>
        <pc:spChg chg="mod">
          <ac:chgData name="Haibin Zhu" userId="a2e261bc-1ab1-42c6-b163-ce9dc802355f" providerId="ADAL" clId="{66F68600-41EA-4988-B563-A79818BBC8A2}" dt="2026-08-08T01:44:10.036" v="208" actId="404"/>
          <ac:spMkLst>
            <pc:docMk/>
            <pc:sldMk cId="966044421" sldId="366"/>
            <ac:spMk id="2" creationId="{C818A189-1F03-277E-38D1-C47FC0BE08AB}"/>
          </ac:spMkLst>
        </pc:spChg>
        <pc:spChg chg="mod">
          <ac:chgData name="Haibin Zhu" userId="a2e261bc-1ab1-42c6-b163-ce9dc802355f" providerId="ADAL" clId="{66F68600-41EA-4988-B563-A79818BBC8A2}" dt="2026-08-08T01:44:44.966" v="213" actId="403"/>
          <ac:spMkLst>
            <pc:docMk/>
            <pc:sldMk cId="966044421" sldId="366"/>
            <ac:spMk id="3" creationId="{21315860-E25A-A0B8-43A3-C4893FD84B1D}"/>
          </ac:spMkLst>
        </pc:spChg>
      </pc:sldChg>
      <pc:sldChg chg="modSp">
        <pc:chgData name="Haibin Zhu" userId="a2e261bc-1ab1-42c6-b163-ce9dc802355f" providerId="ADAL" clId="{66F68600-41EA-4988-B563-A79818BBC8A2}" dt="2026-08-08T01:54:40.582" v="220" actId="403"/>
        <pc:sldMkLst>
          <pc:docMk/>
          <pc:sldMk cId="839156397" sldId="367"/>
        </pc:sldMkLst>
        <pc:spChg chg="mod">
          <ac:chgData name="Haibin Zhu" userId="a2e261bc-1ab1-42c6-b163-ce9dc802355f" providerId="ADAL" clId="{66F68600-41EA-4988-B563-A79818BBC8A2}" dt="2026-08-08T01:53:13.807" v="215"/>
          <ac:spMkLst>
            <pc:docMk/>
            <pc:sldMk cId="839156397" sldId="367"/>
            <ac:spMk id="2" creationId="{2697FAAA-0288-3A8C-0064-655A5739B9D1}"/>
          </ac:spMkLst>
        </pc:spChg>
        <pc:spChg chg="mod">
          <ac:chgData name="Haibin Zhu" userId="a2e261bc-1ab1-42c6-b163-ce9dc802355f" providerId="ADAL" clId="{66F68600-41EA-4988-B563-A79818BBC8A2}" dt="2026-08-08T01:54:40.582" v="220" actId="403"/>
          <ac:spMkLst>
            <pc:docMk/>
            <pc:sldMk cId="839156397" sldId="367"/>
            <ac:spMk id="3" creationId="{0A1DBA70-9890-49EF-6A15-8A7DC4089E83}"/>
          </ac:spMkLst>
        </pc:spChg>
      </pc:sldChg>
      <pc:sldChg chg="modSp">
        <pc:chgData name="Haibin Zhu" userId="a2e261bc-1ab1-42c6-b163-ce9dc802355f" providerId="ADAL" clId="{66F68600-41EA-4988-B563-A79818BBC8A2}" dt="2026-08-08T01:55:28.343" v="224" actId="404"/>
        <pc:sldMkLst>
          <pc:docMk/>
          <pc:sldMk cId="915791180" sldId="368"/>
        </pc:sldMkLst>
        <pc:spChg chg="mod">
          <ac:chgData name="Haibin Zhu" userId="a2e261bc-1ab1-42c6-b163-ce9dc802355f" providerId="ADAL" clId="{66F68600-41EA-4988-B563-A79818BBC8A2}" dt="2026-08-08T01:55:20.820" v="222"/>
          <ac:spMkLst>
            <pc:docMk/>
            <pc:sldMk cId="915791180" sldId="368"/>
            <ac:spMk id="2" creationId="{3D979E90-12C0-4F34-95E6-FFE00C0D47F6}"/>
          </ac:spMkLst>
        </pc:spChg>
        <pc:spChg chg="mod">
          <ac:chgData name="Haibin Zhu" userId="a2e261bc-1ab1-42c6-b163-ce9dc802355f" providerId="ADAL" clId="{66F68600-41EA-4988-B563-A79818BBC8A2}" dt="2026-08-08T01:55:28.343" v="224" actId="404"/>
          <ac:spMkLst>
            <pc:docMk/>
            <pc:sldMk cId="915791180" sldId="368"/>
            <ac:spMk id="3" creationId="{E6CE9748-A07E-207A-61A1-51464F06FF5D}"/>
          </ac:spMkLst>
        </pc:spChg>
      </pc:sldChg>
      <pc:sldChg chg="modSp">
        <pc:chgData name="Haibin Zhu" userId="a2e261bc-1ab1-42c6-b163-ce9dc802355f" providerId="ADAL" clId="{66F68600-41EA-4988-B563-A79818BBC8A2}" dt="2026-08-08T01:57:17.211" v="233" actId="404"/>
        <pc:sldMkLst>
          <pc:docMk/>
          <pc:sldMk cId="1914983849" sldId="369"/>
        </pc:sldMkLst>
        <pc:spChg chg="mod">
          <ac:chgData name="Haibin Zhu" userId="a2e261bc-1ab1-42c6-b163-ce9dc802355f" providerId="ADAL" clId="{66F68600-41EA-4988-B563-A79818BBC8A2}" dt="2026-08-08T01:56:46.792" v="226"/>
          <ac:spMkLst>
            <pc:docMk/>
            <pc:sldMk cId="1914983849" sldId="369"/>
            <ac:spMk id="2" creationId="{2A79CACC-B12E-3002-4684-554E5420CB21}"/>
          </ac:spMkLst>
        </pc:spChg>
        <pc:spChg chg="mod">
          <ac:chgData name="Haibin Zhu" userId="a2e261bc-1ab1-42c6-b163-ce9dc802355f" providerId="ADAL" clId="{66F68600-41EA-4988-B563-A79818BBC8A2}" dt="2026-08-08T01:57:17.211" v="233" actId="404"/>
          <ac:spMkLst>
            <pc:docMk/>
            <pc:sldMk cId="1914983849" sldId="369"/>
            <ac:spMk id="3" creationId="{5397CC34-F9D7-6EEF-ED5A-A341644E7022}"/>
          </ac:spMkLst>
        </pc:spChg>
      </pc:sldChg>
      <pc:sldChg chg="modSp">
        <pc:chgData name="Haibin Zhu" userId="a2e261bc-1ab1-42c6-b163-ce9dc802355f" providerId="ADAL" clId="{66F68600-41EA-4988-B563-A79818BBC8A2}" dt="2026-08-08T01:57:54.664" v="238" actId="404"/>
        <pc:sldMkLst>
          <pc:docMk/>
          <pc:sldMk cId="857422601" sldId="370"/>
        </pc:sldMkLst>
        <pc:spChg chg="mod">
          <ac:chgData name="Haibin Zhu" userId="a2e261bc-1ab1-42c6-b163-ce9dc802355f" providerId="ADAL" clId="{66F68600-41EA-4988-B563-A79818BBC8A2}" dt="2026-08-08T01:57:45.477" v="235"/>
          <ac:spMkLst>
            <pc:docMk/>
            <pc:sldMk cId="857422601" sldId="370"/>
            <ac:spMk id="2" creationId="{5B89F09A-90FC-4515-41A4-ADDEBA294F6C}"/>
          </ac:spMkLst>
        </pc:spChg>
        <pc:spChg chg="mod">
          <ac:chgData name="Haibin Zhu" userId="a2e261bc-1ab1-42c6-b163-ce9dc802355f" providerId="ADAL" clId="{66F68600-41EA-4988-B563-A79818BBC8A2}" dt="2026-08-08T01:57:54.664" v="238" actId="404"/>
          <ac:spMkLst>
            <pc:docMk/>
            <pc:sldMk cId="857422601" sldId="370"/>
            <ac:spMk id="3" creationId="{387487C4-258B-8A48-7699-31C2A54E357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upistudy.com/blog/calculus2/what-is-integration-by-parts-in-calculus-2" TargetMode="External"/><Relationship Id="rId18" Type="http://schemas.openxmlformats.org/officeDocument/2006/relationships/hyperlink" Target="https://eclatinstitute.sg/blog/h2-maths-notes/H2-Maths-Notes-5-3-Integration-Techniques" TargetMode="External"/><Relationship Id="rId26" Type="http://schemas.openxmlformats.org/officeDocument/2006/relationships/hyperlink" Target="https://www.sfu.ca/math-coursenotes/Math%20158%20Course%20Notes/sec_Trig_Sub.html" TargetMode="External"/><Relationship Id="rId39" Type="http://schemas.openxmlformats.org/officeDocument/2006/relationships/hyperlink" Target="https://www.youtube.com/watch?v=UO0DjuF4330" TargetMode="External"/><Relationship Id="rId21" Type="http://schemas.openxmlformats.org/officeDocument/2006/relationships/hyperlink" Target="https://math.libretexts.org/Courses/Cosumnes_River_College/Math_401%3A_Calculus_II_-_Integral_Calculus/02%3A_Techniques_of_Integration/2.03%3A_Integration_by_Parts" TargetMode="External"/><Relationship Id="rId34" Type="http://schemas.openxmlformats.org/officeDocument/2006/relationships/hyperlink" Target="https://www.vaia.com/en-us/textbooks/math/calculus-early-transcendentals-3-edition/chapter-8/problem-1-state-the-half-angle-identities-used-to-integrate-/" TargetMode="External"/><Relationship Id="rId42" Type="http://schemas.openxmlformats.org/officeDocument/2006/relationships/hyperlink" Target="https://ums.math.ufl.edu/wp-content/uploads/sites/135/2025/03/Integration_Handout.pdf" TargetMode="External"/><Relationship Id="rId47" Type="http://schemas.openxmlformats.org/officeDocument/2006/relationships/hyperlink" Target="https://www.youtube.com/watch?v=5bDfMstNxj8" TargetMode="External"/><Relationship Id="rId50" Type="http://schemas.openxmlformats.org/officeDocument/2006/relationships/hyperlink" Target="https://www.youtube.com/watch?v=CiilYYTo1vk" TargetMode="External"/><Relationship Id="rId55" Type="http://schemas.openxmlformats.org/officeDocument/2006/relationships/hyperlink" Target="https://en.wikibooks.org/wiki/Calculus/Integration_techniques/Tangent_Half_Angle" TargetMode="External"/><Relationship Id="rId7" Type="http://schemas.openxmlformats.org/officeDocument/2006/relationships/hyperlink" Target="https://www.scribd.com/document/916467106/Integration-by-Parts" TargetMode="External"/><Relationship Id="rId2" Type="http://schemas.openxmlformats.org/officeDocument/2006/relationships/slide" Target="../slides/slide3.xml"/><Relationship Id="rId16" Type="http://schemas.openxmlformats.org/officeDocument/2006/relationships/hyperlink" Target="https://www.youtube.com/watch?v=dqaDSlYdRcs" TargetMode="External"/><Relationship Id="rId29" Type="http://schemas.openxmlformats.org/officeDocument/2006/relationships/hyperlink" Target="https://www.pearson.com/channels/calculus/textbook-solutions/briggs-calculus-early-transcendentals-3rd-edition-9780136847243/ch-8-integration-techniques/7-56-trigonometric-substitutions-evaluate-the-following-integrals-using-trigonom-ef9e3f8a" TargetMode="External"/><Relationship Id="rId11" Type="http://schemas.openxmlformats.org/officeDocument/2006/relationships/hyperlink" Target="https://www.scribd.com/document/692244980/3-Power-Rule-of-Integration" TargetMode="External"/><Relationship Id="rId24" Type="http://schemas.openxmlformats.org/officeDocument/2006/relationships/hyperlink" Target="https://web.ma.utexas.edu/users/m408s/CurrentWeb/LM7-3-2.php" TargetMode="External"/><Relationship Id="rId32" Type="http://schemas.openxmlformats.org/officeDocument/2006/relationships/hyperlink" Target="https://fiveable.me/calc-ii/unit-3/2-trigonometric-integrals/study-guide/2LbNHGIDZZfkXFnE" TargetMode="External"/><Relationship Id="rId37" Type="http://schemas.openxmlformats.org/officeDocument/2006/relationships/hyperlink" Target="https://web.ma.utexas.edu/users/m408s/m408d/CurrentWeb/LM7-3-2.php" TargetMode="External"/><Relationship Id="rId40" Type="http://schemas.openxmlformats.org/officeDocument/2006/relationships/hyperlink" Target="http://people.whitman.edu/~hundledr/courses/M225/PowersOfTrig.pdf" TargetMode="External"/><Relationship Id="rId45" Type="http://schemas.openxmlformats.org/officeDocument/2006/relationships/hyperlink" Target="https://flexbooks.ck12.org/cbook/ck-12-cbse-maths-class-12/section/7.5/primary/lesson/integration-by-partial-fractions/" TargetMode="External"/><Relationship Id="rId53" Type="http://schemas.openxmlformats.org/officeDocument/2006/relationships/hyperlink" Target="https://alevelmaths.co.uk/pure-maths/calculus/integration-by-substitution/" TargetMode="External"/><Relationship Id="rId58" Type="http://schemas.openxmlformats.org/officeDocument/2006/relationships/hyperlink" Target="https://studyrocket.co.uk/revision/further-maths-examsolutions-maths-edexcel/further-pure-1/the-weierstrass-substitution" TargetMode="External"/><Relationship Id="rId5" Type="http://schemas.openxmlformats.org/officeDocument/2006/relationships/hyperlink" Target="https://study.com/learn/lesson/u-substitution-integration-formula-steps-examples.html" TargetMode="External"/><Relationship Id="rId19" Type="http://schemas.openxmlformats.org/officeDocument/2006/relationships/hyperlink" Target="https://web.ma.utexas.edu/users/m408s/CurrentWeb/LM7-5-3.php" TargetMode="External"/><Relationship Id="rId4" Type="http://schemas.openxmlformats.org/officeDocument/2006/relationships/hyperlink" Target="https://www.studypug.com/calculus-help/u-substitution/" TargetMode="External"/><Relationship Id="rId9" Type="http://schemas.openxmlformats.org/officeDocument/2006/relationships/hyperlink" Target="https://www.youtube.com/watch?v=sdYdnpYn-1o" TargetMode="External"/><Relationship Id="rId14" Type="http://schemas.openxmlformats.org/officeDocument/2006/relationships/hyperlink" Target="https://unity.edu/distance-education/math-hub/integration-by-parts/" TargetMode="External"/><Relationship Id="rId22" Type="http://schemas.openxmlformats.org/officeDocument/2006/relationships/hyperlink" Target="https://en.wikipedia.org/wiki/Integration_by_parts" TargetMode="External"/><Relationship Id="rId27" Type="http://schemas.openxmlformats.org/officeDocument/2006/relationships/hyperlink" Target="https://www.youtube.com/watch?v=ocgjfF2AboA" TargetMode="External"/><Relationship Id="rId30" Type="http://schemas.openxmlformats.org/officeDocument/2006/relationships/hyperlink" Target="https://www.studysmarter.co.uk/explanations/math/calculus/trigonometric-substitution/" TargetMode="External"/><Relationship Id="rId35" Type="http://schemas.openxmlformats.org/officeDocument/2006/relationships/hyperlink" Target="https://www.pearson.com/channels/calculus/textbook-solutions/briggs-calculus-early-transcendentals-3rd-edition-9780136847243/ch-8-integration-techniques/1-state-the-half-angle-identities-used-to-integrate-sinx-and-cosx" TargetMode="External"/><Relationship Id="rId43" Type="http://schemas.openxmlformats.org/officeDocument/2006/relationships/hyperlink" Target="https://npflueger.people.amherst.edu/math1b/Lecture9.pdf" TargetMode="External"/><Relationship Id="rId48" Type="http://schemas.openxmlformats.org/officeDocument/2006/relationships/hyperlink" Target="https://www.sfu.ca/math-coursenotes/Math%20158%20Course%20Notes/sec_Rational_Functions.html" TargetMode="External"/><Relationship Id="rId56" Type="http://schemas.openxmlformats.org/officeDocument/2006/relationships/hyperlink" Target="https://www.youtube.com/watch?v=uQN2DHo5FVw" TargetMode="External"/><Relationship Id="rId8" Type="http://schemas.openxmlformats.org/officeDocument/2006/relationships/hyperlink" Target="https://www.studysmarter.co.uk/explanations/math/pure-maths/integration-by-substitution/" TargetMode="External"/><Relationship Id="rId51" Type="http://schemas.openxmlformats.org/officeDocument/2006/relationships/hyperlink" Target="https://www.studysmarter.co.uk/explanations/math/pure-maths/partial-fractions/" TargetMode="External"/><Relationship Id="rId3" Type="http://schemas.openxmlformats.org/officeDocument/2006/relationships/hyperlink" Target="https://www.khanacademy.org/math/ap-calculus-ab/ab-integration-new/ab-6-9/a/review-applying-u-substitution" TargetMode="External"/><Relationship Id="rId12" Type="http://schemas.openxmlformats.org/officeDocument/2006/relationships/hyperlink" Target="https://www.mathsisfun.com/calculus/integration-by-parts.html" TargetMode="External"/><Relationship Id="rId17" Type="http://schemas.openxmlformats.org/officeDocument/2006/relationships/hyperlink" Target="https://www.vaia.com/en-us/textbooks/math/calculus-and-its-applications-14-edition/chapter-9/problem-16-evaluate-definite-integrals-int1e-ln-x-d-x/" TargetMode="External"/><Relationship Id="rId25" Type="http://schemas.openxmlformats.org/officeDocument/2006/relationships/hyperlink" Target="https://tutorial.math.lamar.edu/classes/calcii/trigsubstitutions.aspx" TargetMode="External"/><Relationship Id="rId33" Type="http://schemas.openxmlformats.org/officeDocument/2006/relationships/hyperlink" Target="https://www.matrix.edu.au/beginners-guide-to-year-12-maths-extension-1/integrating-the-squares-of-sine-and-cosine/" TargetMode="External"/><Relationship Id="rId38" Type="http://schemas.openxmlformats.org/officeDocument/2006/relationships/hyperlink" Target="https://www.math.uh.edu/~josic/old_website/myweb/teaching/1432/Notes/Day11-1432.pdf" TargetMode="External"/><Relationship Id="rId46" Type="http://schemas.openxmlformats.org/officeDocument/2006/relationships/hyperlink" Target="https://people.math.harvard.edu/~knill/teaching/math1a2024/handouts/lecture30.pdf" TargetMode="External"/><Relationship Id="rId59" Type="http://schemas.openxmlformats.org/officeDocument/2006/relationships/hyperlink" Target="https://www.youtube.com/watch?v=zpHBxE8XT4U" TargetMode="External"/><Relationship Id="rId20" Type="http://schemas.openxmlformats.org/officeDocument/2006/relationships/hyperlink" Target="https://www.studypug.com/calculus-help/integration-by-parts-2/" TargetMode="External"/><Relationship Id="rId41" Type="http://schemas.openxmlformats.org/officeDocument/2006/relationships/hyperlink" Target="https://www.youtube.com/watch?v=ti562p4eaB8" TargetMode="External"/><Relationship Id="rId54" Type="http://schemas.openxmlformats.org/officeDocument/2006/relationships/hyperlink" Target="https://bhanzu.com/math/formula/half-angle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aleph0.clarku.edu/~ma121/substitution.pdf" TargetMode="External"/><Relationship Id="rId15" Type="http://schemas.openxmlformats.org/officeDocument/2006/relationships/hyperlink" Target="https://www.superprof.co.uk/resources/academic/maths/calculus/integrals/table-of-integrals.html" TargetMode="External"/><Relationship Id="rId23" Type="http://schemas.openxmlformats.org/officeDocument/2006/relationships/hyperlink" Target="https://www.youtube.com/watch?v=eZlnvsfhyLQ" TargetMode="External"/><Relationship Id="rId28" Type="http://schemas.openxmlformats.org/officeDocument/2006/relationships/hyperlink" Target="https://www.youtube.com/watch?v=OiZpPlO7je8" TargetMode="External"/><Relationship Id="rId36" Type="http://schemas.openxmlformats.org/officeDocument/2006/relationships/hyperlink" Target="https://www.mathwords.com/h/half_angle_formulas.htm" TargetMode="External"/><Relationship Id="rId49" Type="http://schemas.openxmlformats.org/officeDocument/2006/relationships/hyperlink" Target="https://www.youtube.com/watch?v=UsGBIfjUK7U" TargetMode="External"/><Relationship Id="rId57" Type="http://schemas.openxmlformats.org/officeDocument/2006/relationships/hyperlink" Target="https://www.youtube.com/watch?v=q7MTW4SKF1Y" TargetMode="External"/><Relationship Id="rId10" Type="http://schemas.openxmlformats.org/officeDocument/2006/relationships/hyperlink" Target="https://www.pearson.com/channels/business-calculus/learn/patrick/8-definite-integrals/substitution" TargetMode="External"/><Relationship Id="rId31" Type="http://schemas.openxmlformats.org/officeDocument/2006/relationships/hyperlink" Target="https://www.themathtutor.co.uk/integration-integration-by-substitution" TargetMode="External"/><Relationship Id="rId44" Type="http://schemas.openxmlformats.org/officeDocument/2006/relationships/hyperlink" Target="https://www.jove.com/science-education/v/40579/rationalizing-substitutions" TargetMode="External"/><Relationship Id="rId52" Type="http://schemas.openxmlformats.org/officeDocument/2006/relationships/hyperlink" Target="https://fiveable.me/calc-ii/key-terms/power-reducing-identities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1. \(u\)-Substitution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When to use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Use when the integrand contains a composite function where the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derivative of the "inner" function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is also present. It reverses the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Chain Rule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6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Core Formula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\(\int f(g(x))\</a:t>
            </a:r>
            <a:r>
              <a:rPr lang="en-CA" sz="1200" b="0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cdot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g^{\prime }(x)\,dx=\int f(u)\,du\quad \text{where\ }u=g(x)\text{\ and\ }du=g^{\prime }(x)dx\)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7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8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How it works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Identify an "inner" expression to set as \(u\).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Compute the derivative to find \(du\).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Substitute \(u\) and \(du\) into the integral to eliminate all \(x\) terms.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Integrate with respect to \(u\), then substitute the original \(x\) expression back in.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9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0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1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rtl="0"/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endParaRPr lang="en-CA" sz="1200" b="0" u="none" strike="noStrike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2. Integration by Parts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When to use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Use when the integrand is a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product of two distinct types of functions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(e.g., a polynomial multiplied by an exponential). It reverses the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Product Rule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2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3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4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5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6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Core Formula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\(\int u\,dv=</a:t>
            </a:r>
            <a:r>
              <a:rPr lang="en-CA" sz="1200" b="0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uv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-\int v\,du\)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7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8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How it works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Split your integrand into two parts: \(u\) (to be differentiated) and \(dv\) (to be integrated).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Choose \(u\) using the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LIATE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priority rule: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ogarithmic,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nverse trig,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A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lgebraic (polynomials),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rigonometric,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xponential.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Compute \(du\) by differentiating \(u\), and find \(v\) by integrating \(dv\).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Plug these pieces into the formula to evaluate the remaining, simpler integral.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19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0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1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2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3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rtl="0"/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endParaRPr lang="en-CA" sz="1200" b="0" u="none" strike="noStrike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3. Trigonometric Substitution (Trig Sub)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When to use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Use when the integrand contains radical expressions involving the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sums or differences of squares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such as \(\sqrt{a^{2}-x^{2}}\), \(\sqrt{a^{2}+x^{2}}\), or \(\sqrt{x^{2}-a^{2}}\).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4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Core Formulas &amp; Substitutions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For \(\sqrt{a^{2}-x^{2}}\): Substitute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\(x = a\sin\theta\)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(utilizes \(1 - \sin^2\theta = \cos^2\theta\))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For \(\sqrt{a^{2}+x^{2}}\): Substitute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\(x = a\tan\theta\)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(utilizes \(1 + \tan^2\theta = \sec^2\theta\))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For \(\sqrt{x^{2}-a^{2}}\): Substitute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\(x = a\sec\theta\)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(utilizes \(\sec^2\theta - 1 = \tan^2\theta\))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5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6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7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8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9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How it works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Replace \(x\) and \(dx\) with the chosen trigonometric terms.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Simplify the radical using a Pythagorean identity.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Integrate the resulting trigonometric function.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Draw a right triangle based on your original substitution to convert the \(\theta \) terms back into \(x\).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0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1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4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5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6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rtl="0"/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endParaRPr lang="en-CA" sz="1200" b="0" u="none" strike="noStrike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4. Powers of Trigonometric Functions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When to use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Use for integrals consisting entirely of products of trig powers, typically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\(\int \</a:t>
            </a:r>
            <a:r>
              <a:rPr lang="en-CA" sz="1200" b="1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sin^m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(x)\</a:t>
            </a:r>
            <a:r>
              <a:rPr lang="en-CA" sz="1200" b="1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cos^n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(x) \, dx\)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or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\(\int \</a:t>
            </a:r>
            <a:r>
              <a:rPr lang="en-CA" sz="1200" b="1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tan^m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(x)\</a:t>
            </a:r>
            <a:r>
              <a:rPr lang="en-CA" sz="1200" b="1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sec^n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(x) \, dx\)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2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Core Formulas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Pythagorean Identity: \(\sin^2(x) + \cos^2(x) = 1\)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Half-Angle Identities: \(\sin^2(x) = \frac{1-\cos(2x)}{2}\) and \(\cos^2(x) = \frac{1+\cos(2x)}{2}\)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3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4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5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6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26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How it works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lvl="1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If the power of sine or cosine is odd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Save one factor to serve as part of \(du\), convert the remaining even power using \(\sin^2(x) + \cos^2(x) = 1\), and use standard \(u\)-substitution.</a:t>
            </a:r>
          </a:p>
          <a:p>
            <a:pPr lvl="1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If both powers are even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Use the half-angle identities to lower the degrees of the exponents until the expression can be integrated directly.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7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8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9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0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1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rtl="0"/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endParaRPr lang="en-CA" sz="1200" b="0" u="none" strike="noStrike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5. Partial Fractions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When to use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Use when integrating a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rational function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(a fraction of two polynomials \(\frac{P(x)}{Q(x)}\)) where the denominator can be factored into linear or quadratic pieces.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37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2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3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4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5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Core Setup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\(\frac{1}{(x-a)(x-b)}=\frac{A}{x-a}+\frac{B}{x-b}\)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6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How it works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Ensure the degree of the numerator is strictly less than the denominator (if not, use polynomial long division first).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Factor the denominator completely.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Decompose the large fraction into a sum of simpler fractions with unknown constants (\(A, B, C\)) in the numerators.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Solve for the constants by clearing denominators and equating coefficients.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Integrate the individual, simpler fractions (which usually result in \(\ln\vert{}u\vert{}\) or \(\arctan(u)\) terms).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7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8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9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0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1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rtl="0"/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endParaRPr lang="en-CA" sz="1200" b="0" u="none" strike="noStrike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6. </a:t>
            </a:r>
            <a:r>
              <a:rPr lang="en-CA" sz="1200" b="1" u="none" strike="noStrike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Weierstrass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Substitution (The "Half-Angle" Substitution)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When to use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This is a method of last resort for difficult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rational functions of sine and cosine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(e.g., \(\int \frac{1}{2 + \sin(x)} \, dx\)) where standard \(u\)-substitution or identities fail.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2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3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Core Substitution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 Set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\(t = \tan\left(\frac{x}{2}\right)\)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4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7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The Magic Formulas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  <a:b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</a:b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\(dx=\frac{2}{1+t^{2}}\,dt,\quad \sin (x)=\frac{2t}{1+t^{2}},\quad \cos (x)=\frac{1-t^{2}}{1+t^{2}}\)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5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lvl="0" rtl="0"/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How it works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Substitute \(dx\), \(\sin(x)\), and \(\cos(x)\) entirely with the expressions listed above.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This cleanly transforms any trigonometric function into a standard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algebraic rational function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of \(t\).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Solve the new integral using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Partial Fractions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or basic integration.</a:t>
            </a:r>
          </a:p>
          <a:p>
            <a:pPr lvl="1"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Substitute \(t = \tan\left(\frac{x}{2}\right)\) back into your final solution. [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6"/>
              </a:rPr>
              <a:t>1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7"/>
              </a:rPr>
              <a:t>2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8"/>
              </a:rPr>
              <a:t>3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59"/>
              </a:rPr>
              <a:t>4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  <a:hlinkClick r:id="rId47"/>
              </a:rPr>
              <a:t>5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]</a:t>
            </a:r>
          </a:p>
          <a:p>
            <a:pPr rtl="0"/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If you are working on a specific problem right now, feel free to share the </a:t>
            </a:r>
            <a:r>
              <a:rPr lang="en-CA" sz="1200" b="1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integral expression</a:t>
            </a:r>
            <a:r>
              <a:rPr lang="en-CA" sz="1200" b="0" u="none" strike="noStrike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and we can walk through it step-by-step using the best technique!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9973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FTC: </a:t>
            </a:r>
            <a:r>
              <a:rPr lang="en-CA" sz="1200" b="1" dirty="0"/>
              <a:t>— Fundamental Theorem of Calculus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5026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36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1.wmf"/><Relationship Id="rId4" Type="http://schemas.openxmlformats.org/officeDocument/2006/relationships/notesSlide" Target="../notesSlides/notesSlid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5152" y="3705923"/>
            <a:ext cx="7620000" cy="56127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Lecture 7</a:t>
            </a:r>
            <a:r>
              <a:rPr lang="en-US" altLang="zh-CN">
                <a:ea typeface="宋体" pitchFamily="2" charset="-122"/>
              </a:rPr>
              <a:t>: Studying </a:t>
            </a:r>
            <a:r>
              <a:rPr lang="en-US" altLang="zh-CN" dirty="0">
                <a:ea typeface="宋体" pitchFamily="2" charset="-122"/>
              </a:rPr>
              <a:t>Calculus with AI</a:t>
            </a:r>
          </a:p>
          <a:p>
            <a:pPr algn="ctr" eaLnBrk="1" hangingPunct="1">
              <a:lnSpc>
                <a:spcPct val="90000"/>
              </a:lnSpc>
            </a:pP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</a:pP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0DADE-0857-B10E-31DB-DB8F59640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Derivatives — Definitions &amp; Rules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150D5-FCF5-4D14-F0FF-B206AEA85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2000" dirty="0"/>
              <a:t>Starting from the limit definition f'(x) = </a:t>
            </a:r>
            <a:r>
              <a:rPr lang="en-CA" sz="2000" dirty="0" err="1"/>
              <a:t>lim</a:t>
            </a:r>
            <a:r>
              <a:rPr lang="en-CA" sz="2000" dirty="0"/>
              <a:t>(h→0) [f(</a:t>
            </a:r>
            <a:r>
              <a:rPr lang="en-CA" sz="2000" dirty="0" err="1"/>
              <a:t>x+h</a:t>
            </a:r>
            <a:r>
              <a:rPr lang="en-CA" sz="2000" dirty="0"/>
              <a:t>)-f(x)]/h, </a:t>
            </a:r>
          </a:p>
          <a:p>
            <a:pPr lvl="1"/>
            <a:r>
              <a:rPr lang="en-CA" sz="2000" dirty="0"/>
              <a:t>derive the power rule d/dx[</a:t>
            </a:r>
            <a:r>
              <a:rPr lang="en-CA" sz="2000" dirty="0" err="1"/>
              <a:t>x^n</a:t>
            </a:r>
            <a:r>
              <a:rPr lang="en-CA" sz="2000" dirty="0"/>
              <a:t>] = </a:t>
            </a:r>
            <a:r>
              <a:rPr lang="en-CA" sz="2000" dirty="0" err="1"/>
              <a:t>nx</a:t>
            </a:r>
            <a:r>
              <a:rPr lang="en-CA" sz="2000" dirty="0"/>
              <a:t>^(n-1) for positive integers n </a:t>
            </a:r>
          </a:p>
          <a:p>
            <a:pPr lvl="1"/>
            <a:r>
              <a:rPr lang="en-CA" sz="2000" dirty="0"/>
              <a:t>using the binomial theorem. Then extend it to:</a:t>
            </a:r>
          </a:p>
          <a:p>
            <a:pPr lvl="2"/>
            <a:r>
              <a:rPr lang="en-CA" sz="1700" dirty="0"/>
              <a:t>1. Negative integers (using quotient rule or implicit differentiation)</a:t>
            </a:r>
          </a:p>
          <a:p>
            <a:pPr lvl="2"/>
            <a:r>
              <a:rPr lang="en-CA" sz="1700" dirty="0"/>
              <a:t>2. Rational exponents (using implicit differentiation)</a:t>
            </a:r>
          </a:p>
          <a:p>
            <a:pPr lvl="2"/>
            <a:r>
              <a:rPr lang="en-CA" sz="1700" dirty="0"/>
              <a:t>3. Real exponents (accepting the limit definition of e)</a:t>
            </a:r>
          </a:p>
          <a:p>
            <a:pPr lvl="1"/>
            <a:r>
              <a:rPr lang="en-CA" sz="2000" dirty="0"/>
              <a:t>Show each extension as a separate proof with all steps.</a:t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FE128-AD58-10C7-DA10-4B780B33E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3677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B5E6B-5633-C062-69F7-EF0229C07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Derivatives — Implicit &amp; Related Rates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37EF9-DFB2-F98A-8091-35EA85C1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800" dirty="0"/>
              <a:t>A 10-foot ladder leans against a wall. The bottom slides away at 2 ft/s. </a:t>
            </a:r>
          </a:p>
          <a:p>
            <a:pPr lvl="1"/>
            <a:r>
              <a:rPr lang="en-CA" sz="1800" dirty="0"/>
              <a:t>How fast is the top sliding down when the bottom is 6 feet from the wall?</a:t>
            </a:r>
          </a:p>
          <a:p>
            <a:pPr lvl="1"/>
            <a:r>
              <a:rPr lang="en-CA" sz="1800" dirty="0"/>
              <a:t>Have AI solve this, but with a twist: ask it to:</a:t>
            </a:r>
          </a:p>
          <a:p>
            <a:pPr lvl="1"/>
            <a:r>
              <a:rPr lang="en-CA" sz="1800" dirty="0"/>
              <a:t>1. Draw a diagram (ASCII art or description)</a:t>
            </a:r>
          </a:p>
          <a:p>
            <a:pPr lvl="1"/>
            <a:r>
              <a:rPr lang="en-CA" sz="1800" dirty="0"/>
              <a:t>2. Label all variables and constants</a:t>
            </a:r>
          </a:p>
          <a:p>
            <a:pPr lvl="1"/>
            <a:r>
              <a:rPr lang="en-CA" sz="1800" dirty="0"/>
              <a:t>3. Write the governing equation</a:t>
            </a:r>
          </a:p>
          <a:p>
            <a:pPr lvl="1"/>
            <a:r>
              <a:rPr lang="en-CA" sz="1800" dirty="0"/>
              <a:t>4. Differentiate implicitly with respect to time</a:t>
            </a:r>
          </a:p>
          <a:p>
            <a:pPr lvl="1"/>
            <a:r>
              <a:rPr lang="en-CA" sz="1800" dirty="0"/>
              <a:t>5. Substitute values and solve</a:t>
            </a:r>
          </a:p>
          <a:p>
            <a:pPr lvl="1"/>
            <a:r>
              <a:rPr lang="en-CA" sz="1800" dirty="0"/>
              <a:t>6. Explain the sign of the answer (negative = decreasing)</a:t>
            </a:r>
          </a:p>
          <a:p>
            <a:pPr lvl="1"/>
            <a:r>
              <a:rPr lang="en-CA" sz="1800" dirty="0"/>
              <a:t>7. Check: does the answer make physical sense?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D95BC-605C-36DB-690D-05E07AC6A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7962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62DC5-0A45-B78E-45A7-6478685A8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Derivatives — Optimization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81867-F4F7-5FEB-C3F9-C6AA38857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1800" dirty="0"/>
              <a:t>Find the dimensions of the rectangle with maximum area that can be </a:t>
            </a:r>
          </a:p>
          <a:p>
            <a:pPr lvl="1"/>
            <a:r>
              <a:rPr lang="en-CA" sz="1800" dirty="0"/>
              <a:t>inscribed in a semicircle of radius r.</a:t>
            </a:r>
          </a:p>
          <a:p>
            <a:pPr lvl="1"/>
            <a:r>
              <a:rPr lang="en-CA" sz="1800" dirty="0"/>
              <a:t>Ask AI to:</a:t>
            </a:r>
          </a:p>
          <a:p>
            <a:pPr lvl="2"/>
            <a:r>
              <a:rPr lang="en-CA" sz="1500" dirty="0"/>
              <a:t>1. Set up the problem with a clear diagram</a:t>
            </a:r>
          </a:p>
          <a:p>
            <a:pPr lvl="2"/>
            <a:r>
              <a:rPr lang="en-CA" sz="1500" dirty="0"/>
              <a:t>2. Express area as a function of one variable</a:t>
            </a:r>
          </a:p>
          <a:p>
            <a:pPr lvl="2"/>
            <a:r>
              <a:rPr lang="en-CA" sz="1500" dirty="0"/>
              <a:t>3. Find critical points using calculus</a:t>
            </a:r>
          </a:p>
          <a:p>
            <a:pPr lvl="2"/>
            <a:r>
              <a:rPr lang="en-CA" sz="1500" dirty="0"/>
              <a:t>4. Verify it's a maximum (second derivative test or endpoint analysis)</a:t>
            </a:r>
          </a:p>
          <a:p>
            <a:pPr lvl="2"/>
            <a:r>
              <a:rPr lang="en-CA" sz="1500" dirty="0"/>
              <a:t>5. Express the final answer in terms of r</a:t>
            </a:r>
          </a:p>
          <a:p>
            <a:pPr lvl="2"/>
            <a:r>
              <a:rPr lang="en-CA" sz="1500" dirty="0"/>
              <a:t>6. Check the answer by testing r=1 numerically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CB395-1CD9-7CCE-1DA2-41F1D7E8E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9954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C3827-26A5-70EA-3091-7ED35A14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Integration — Techniques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C3F21-BC57-ADCE-CB18-48969844C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Create a decision tree for integration techniques. For each technique, include:</a:t>
            </a:r>
          </a:p>
          <a:p>
            <a:pPr lvl="2"/>
            <a:r>
              <a:rPr lang="en-CA" sz="1600" dirty="0"/>
              <a:t>1. When to use it (what you see in the integrand)</a:t>
            </a:r>
          </a:p>
          <a:p>
            <a:pPr lvl="2"/>
            <a:r>
              <a:rPr lang="en-CA" sz="1600" dirty="0"/>
              <a:t>2. The general formula</a:t>
            </a:r>
          </a:p>
          <a:p>
            <a:pPr lvl="2"/>
            <a:r>
              <a:rPr lang="en-CA" sz="1600" dirty="0"/>
              <a:t>3. A worked example</a:t>
            </a:r>
          </a:p>
          <a:p>
            <a:pPr lvl="2"/>
            <a:r>
              <a:rPr lang="en-CA" sz="1600" dirty="0"/>
              <a:t>4. A common trap</a:t>
            </a:r>
          </a:p>
          <a:p>
            <a:pPr lvl="1"/>
            <a:r>
              <a:rPr lang="en-CA" sz="2000" dirty="0"/>
              <a:t>Cover: u-substitution, integration by parts, trig substitution, partial fractions, powers of trig functions, and </a:t>
            </a:r>
            <a:r>
              <a:rPr lang="en-CA" sz="2000" dirty="0" err="1"/>
              <a:t>Weierstrass</a:t>
            </a:r>
            <a:r>
              <a:rPr lang="en-CA" sz="2000" dirty="0"/>
              <a:t> substitution.</a:t>
            </a:r>
          </a:p>
          <a:p>
            <a:pPr lvl="1"/>
            <a:r>
              <a:rPr lang="en-CA" sz="2000" dirty="0"/>
              <a:t>Format as a flowchart in text or a structured table.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1D23F-797F-DA30-9037-331A5021D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1190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5DF5E-9C20-1F34-1193-DFDFDE098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Integration — Fundamental Theorem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20349-82CB-455E-05B0-D89702A72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Explain Part 1 and Part 2 of the Fundamental Theorem of Calculus. </a:t>
            </a:r>
          </a:p>
          <a:p>
            <a:pPr lvl="2"/>
            <a:r>
              <a:rPr lang="en-CA" sz="1600" dirty="0"/>
              <a:t>For Part 1, use d/dx ∫[a to x] f(t) dt = f(x) and explain why the variable of integration matters (t vs x). </a:t>
            </a:r>
          </a:p>
          <a:p>
            <a:pPr lvl="2"/>
            <a:r>
              <a:rPr lang="en-CA" sz="1600" dirty="0"/>
              <a:t>For Part 2, show how it connects antiderivatives to definite integrals.</a:t>
            </a:r>
            <a:endParaRPr lang="en-CA" sz="2800" dirty="0"/>
          </a:p>
          <a:p>
            <a:pPr lvl="1"/>
            <a:r>
              <a:rPr lang="en-CA" sz="2000" dirty="0"/>
              <a:t>Then: If f(x) = ∫[0 to x²] sin(t³) dt, find f'(x) using the chain rule with the FTC. Show why the upper limit being x² (not x) requires the extra factor of 2x.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FDEE5-52B0-F7E2-1460-BA78DE28C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1979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75CCE-6883-79E3-4F2D-D62CFA194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Integration — Applications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CA4BA-C679-08CC-7D4C-D43126FDE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Set up (but do not necessarily evaluate) integrals for:</a:t>
            </a:r>
          </a:p>
          <a:p>
            <a:pPr lvl="2"/>
            <a:r>
              <a:rPr lang="en-CA" sz="1600" dirty="0"/>
              <a:t>1. Volume of revolution: y = √x from x=0 to x=4, rotated about the x-axis </a:t>
            </a:r>
          </a:p>
          <a:p>
            <a:pPr lvl="2"/>
            <a:r>
              <a:rPr lang="en-CA" sz="1600" dirty="0"/>
              <a:t>   (disk method) and about the y-axis (shell method)</a:t>
            </a:r>
          </a:p>
          <a:p>
            <a:pPr lvl="2"/>
            <a:r>
              <a:rPr lang="en-CA" sz="1600" dirty="0"/>
              <a:t>2. Arc length of y = cosh(x) from x=0 to x=1</a:t>
            </a:r>
          </a:p>
          <a:p>
            <a:pPr lvl="2"/>
            <a:r>
              <a:rPr lang="en-CA" sz="1600" dirty="0"/>
              <a:t>3. Surface area of revolution: y = x³ from x=0 to x=1, rotated about x-axis</a:t>
            </a:r>
          </a:p>
          <a:p>
            <a:pPr lvl="2"/>
            <a:r>
              <a:rPr lang="en-CA" sz="1600" dirty="0"/>
              <a:t>4. Work done stretching a spring (Hooke's Law) from 0 to 0.5m beyond natural length</a:t>
            </a:r>
            <a:endParaRPr lang="en-CA" sz="2800" dirty="0"/>
          </a:p>
          <a:p>
            <a:pPr lvl="1"/>
            <a:r>
              <a:rPr lang="en-CA" sz="2000" dirty="0"/>
              <a:t>For each, draw the setup, identify the variable of integration, and write the integral. Then pick one and evaluate it fully.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E5DB0-F28B-46DC-6552-BCB1EF41A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60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C618E-EB11-137B-8D27-2E9870DD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Sequences &amp; Series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CA09F-C00E-4E4B-3E3F-A73557ACB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343400"/>
          </a:xfrm>
        </p:spPr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Explain the difference between a sequence and a series. Then for the series Σ(n=1 to ∞) 1/n²:</a:t>
            </a:r>
          </a:p>
          <a:p>
            <a:pPr lvl="2"/>
            <a:r>
              <a:rPr lang="en-CA" sz="1600" dirty="0"/>
              <a:t>1. Show it converges using the integral test (with full justification)</a:t>
            </a:r>
          </a:p>
          <a:p>
            <a:pPr lvl="2"/>
            <a:r>
              <a:rPr lang="en-CA" sz="1600" dirty="0"/>
              <a:t>2. Show it converges using the comparison test</a:t>
            </a:r>
          </a:p>
          <a:p>
            <a:pPr lvl="2"/>
            <a:r>
              <a:rPr lang="en-CA" sz="1600" dirty="0"/>
              <a:t>3. Explain why the exact sum π²/6 is surprising (Basel problem)</a:t>
            </a:r>
          </a:p>
          <a:p>
            <a:pPr lvl="2"/>
            <a:r>
              <a:rPr lang="en-CA" sz="1600" dirty="0"/>
              <a:t>4. Estimate the sum using the first 5 terms and the remainder estimate</a:t>
            </a:r>
          </a:p>
          <a:p>
            <a:pPr lvl="1"/>
            <a:r>
              <a:rPr lang="en-CA" sz="2000" dirty="0"/>
              <a:t>Create a "survival guide" table: for each convergence test (divergence, integral, comparison, ratio, root, alternating), list when to use it and when NOT to use it.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CE798-309A-D40D-6F8F-DA96C122C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7405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801B2-E8BC-AD78-AEAA-BA56EFC4F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Power Series &amp; Taylor Series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48D15-D8F9-726C-0689-969A2E01F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2000" dirty="0"/>
              <a:t>Find the Taylor series for f(x) = </a:t>
            </a:r>
            <a:r>
              <a:rPr lang="en-CA" sz="2000" dirty="0" err="1"/>
              <a:t>e^x</a:t>
            </a:r>
            <a:r>
              <a:rPr lang="en-CA" sz="2000" dirty="0"/>
              <a:t> centered at x=0 (Maclaurin). Then:</a:t>
            </a:r>
          </a:p>
          <a:p>
            <a:pPr lvl="2"/>
            <a:r>
              <a:rPr lang="en-CA" sz="1700" dirty="0"/>
              <a:t>1. Find the radius of convergence using the ratio test</a:t>
            </a:r>
          </a:p>
          <a:p>
            <a:pPr lvl="2"/>
            <a:r>
              <a:rPr lang="en-CA" sz="1700" dirty="0"/>
              <a:t>2. Show the remainder term </a:t>
            </a:r>
            <a:r>
              <a:rPr lang="en-CA" sz="1700" dirty="0" err="1"/>
              <a:t>R_n</a:t>
            </a:r>
            <a:r>
              <a:rPr lang="en-CA" sz="1700" dirty="0"/>
              <a:t>(x) → 0 as n→∞ for all x</a:t>
            </a:r>
          </a:p>
          <a:p>
            <a:pPr lvl="2"/>
            <a:r>
              <a:rPr lang="en-CA" sz="1700" dirty="0"/>
              <a:t>3. Use the series to approximate e to 4 decimal places</a:t>
            </a:r>
          </a:p>
          <a:p>
            <a:pPr lvl="2"/>
            <a:r>
              <a:rPr lang="en-CA" sz="1700" dirty="0"/>
              <a:t>4. Explain why </a:t>
            </a:r>
            <a:r>
              <a:rPr lang="en-CA" sz="1700" dirty="0" err="1"/>
              <a:t>e^x</a:t>
            </a:r>
            <a:r>
              <a:rPr lang="en-CA" sz="1700" dirty="0"/>
              <a:t> is called an "entire function"</a:t>
            </a:r>
            <a:endParaRPr lang="en-CA" sz="2000" dirty="0"/>
          </a:p>
          <a:p>
            <a:pPr lvl="1"/>
            <a:r>
              <a:rPr lang="en-CA" sz="2000" dirty="0"/>
              <a:t>Now do the same for f(x) = ln(1+x) centered at x=0. </a:t>
            </a:r>
          </a:p>
          <a:p>
            <a:pPr lvl="1"/>
            <a:r>
              <a:rPr lang="en-CA" sz="2000" dirty="0"/>
              <a:t>What is its radius of convergence? Why does it fail at x=-1 but converge conditionally at x=1?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012A0-6F99-7A89-2C94-14B457ADE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5387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879B1-48C4-54CB-C890-94AF58072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Concept Deep Dive </a:t>
            </a:r>
            <a:br>
              <a:rPr lang="en-CA" sz="3200" b="1" dirty="0"/>
            </a:br>
            <a:r>
              <a:rPr lang="en-CA" sz="3200" b="1" dirty="0"/>
              <a:t>(10 min)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C24B8-CCC6-0199-76FA-56A03B100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dirty="0"/>
              <a:t>Pick ONE concept you're struggling with:</a:t>
            </a:r>
          </a:p>
          <a:p>
            <a:pPr lvl="1"/>
            <a:r>
              <a:rPr lang="en-CA" sz="1600" dirty="0"/>
              <a:t>Epsilon-delta proofs</a:t>
            </a:r>
          </a:p>
          <a:p>
            <a:pPr lvl="1"/>
            <a:r>
              <a:rPr lang="en-CA" sz="1600" dirty="0"/>
              <a:t>Implicit differentiation</a:t>
            </a:r>
          </a:p>
          <a:p>
            <a:pPr lvl="1"/>
            <a:r>
              <a:rPr lang="en-CA" sz="1600" dirty="0"/>
              <a:t>Integration by parts (LIATE rule and when it fails)</a:t>
            </a:r>
          </a:p>
          <a:p>
            <a:pPr lvl="1"/>
            <a:r>
              <a:rPr lang="en-CA" sz="1600" dirty="0"/>
              <a:t>Ratio test vs. root test</a:t>
            </a:r>
          </a:p>
          <a:p>
            <a:pPr lvl="1"/>
            <a:r>
              <a:rPr lang="en-CA" sz="1600" dirty="0"/>
              <a:t>Taylor series remainder estimation</a:t>
            </a:r>
          </a:p>
          <a:p>
            <a:pPr lvl="1"/>
            <a:r>
              <a:rPr lang="en-CA" sz="1600" dirty="0"/>
              <a:t>Partial fractions with repeated irreducible quadratics</a:t>
            </a:r>
          </a:p>
          <a:p>
            <a:r>
              <a:rPr lang="en-CA" sz="2000" b="1" dirty="0"/>
              <a:t>Write a prompt that:</a:t>
            </a:r>
            <a:endParaRPr lang="en-CA" sz="2000" dirty="0"/>
          </a:p>
          <a:p>
            <a:pPr lvl="1"/>
            <a:r>
              <a:rPr lang="en-CA" sz="1600" dirty="0"/>
              <a:t>Asks for intuition first, rigor second</a:t>
            </a:r>
          </a:p>
          <a:p>
            <a:pPr lvl="1"/>
            <a:r>
              <a:rPr lang="en-CA" sz="1600" dirty="0"/>
              <a:t>Requests a worked example with ALL steps</a:t>
            </a:r>
          </a:p>
          <a:p>
            <a:pPr lvl="1"/>
            <a:r>
              <a:rPr lang="en-CA" sz="1600" dirty="0"/>
              <a:t>Asks for 2 common mistakes</a:t>
            </a:r>
          </a:p>
          <a:p>
            <a:pPr lvl="1"/>
            <a:r>
              <a:rPr lang="en-CA" sz="1600" dirty="0"/>
              <a:t>Requests a self-quiz with answers hidden</a:t>
            </a:r>
          </a:p>
          <a:p>
            <a:r>
              <a:rPr lang="en-CA" sz="2000" b="1" dirty="0"/>
              <a:t>Test your prompt. Refine it.</a:t>
            </a:r>
            <a:endParaRPr lang="en-CA" sz="2000" dirty="0"/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D1ECC-5A28-389C-33D5-123D225D9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5015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11C0-2878-E68A-ABE2-D1E3AD70B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Problem Solving — The Socratic Method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D4F33-CB6D-D44E-12F1-5BE265AD1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Don't just get answers. Use AI to guide your thinking.</a:t>
            </a:r>
          </a:p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1800" dirty="0"/>
              <a:t>I need to evaluate ∫ x² e^(3x) dx. Act as a Socratic tutor. </a:t>
            </a:r>
          </a:p>
          <a:p>
            <a:pPr lvl="1"/>
            <a:r>
              <a:rPr lang="en-CA" sz="1800" dirty="0"/>
              <a:t>Ask me ONE question at a time to help me discover the solution. </a:t>
            </a:r>
          </a:p>
          <a:p>
            <a:pPr lvl="1"/>
            <a:r>
              <a:rPr lang="en-CA" sz="1800" dirty="0"/>
              <a:t>Do not give me the answer or the next step unless I explicitly ask. </a:t>
            </a:r>
          </a:p>
          <a:p>
            <a:pPr lvl="1"/>
            <a:r>
              <a:rPr lang="en-CA" sz="1800" dirty="0"/>
              <a:t>If I guess wrong, gently guide me toward the right path.</a:t>
            </a:r>
          </a:p>
          <a:p>
            <a:r>
              <a:rPr lang="en-CA" sz="2400" b="1" dirty="0"/>
              <a:t>Benefit:</a:t>
            </a:r>
            <a:r>
              <a:rPr lang="en-CA" sz="2400" dirty="0"/>
              <a:t> Builds actual problem-solving ability, not just answer-memorization.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637C3-A372-0C05-CED2-D35AAB9F5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0192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8A83A-1F34-D0D1-F05F-114D1CFB8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Learning Objectives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72CE0-F91A-4CEC-7A26-04138A95C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272462" cy="4343400"/>
          </a:xfrm>
        </p:spPr>
        <p:txBody>
          <a:bodyPr/>
          <a:lstStyle/>
          <a:p>
            <a:r>
              <a:rPr lang="en-CA" sz="2400" dirty="0"/>
              <a:t>By the end of this session, you will be able to:</a:t>
            </a:r>
          </a:p>
          <a:p>
            <a:pPr lvl="1"/>
            <a:r>
              <a:rPr lang="en-CA" sz="1800" dirty="0"/>
              <a:t>Use AI tools (ChatGPT, Gemini) effectively for university calculus</a:t>
            </a:r>
          </a:p>
          <a:p>
            <a:pPr lvl="1"/>
            <a:r>
              <a:rPr lang="en-CA" sz="1800" dirty="0"/>
              <a:t>Write precise mathematical prompts that generate rigorous, correct explanations</a:t>
            </a:r>
          </a:p>
          <a:p>
            <a:pPr lvl="1"/>
            <a:r>
              <a:rPr lang="en-CA" sz="1800" dirty="0"/>
              <a:t>Leverage AI for conceptual understanding, problem solving, proof writing, and visualization</a:t>
            </a:r>
          </a:p>
          <a:p>
            <a:pPr lvl="1"/>
            <a:r>
              <a:rPr lang="en-CA" sz="1800" dirty="0"/>
              <a:t>Use AI to check your work, find errors, and explore alternative solution methods</a:t>
            </a:r>
          </a:p>
          <a:p>
            <a:pPr lvl="1"/>
            <a:r>
              <a:rPr lang="en-CA" sz="1800" dirty="0"/>
              <a:t>Build a sustainable AI-assisted study workflow for calculus courses (Calc I)</a:t>
            </a:r>
          </a:p>
          <a:p>
            <a:pPr lvl="1"/>
            <a:r>
              <a:rPr lang="en-CA" sz="1800" dirty="0"/>
              <a:t>Recognize AI's mathematical limitations and avoid over-reliance</a:t>
            </a:r>
          </a:p>
          <a:p>
            <a:pPr lvl="1"/>
            <a:r>
              <a:rPr lang="en-CA" sz="1800" dirty="0"/>
              <a:t>Maintain academic integrity while using AI as a learning tool</a:t>
            </a:r>
            <a:br>
              <a:rPr lang="en-CA" sz="1400" dirty="0"/>
            </a:br>
            <a:endParaRPr lang="en-CA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1EBC8-1BF4-6530-0B6D-DD1571492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2903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CDE54-B1DD-E577-A6B3-6B5D4967B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Problem Solving — Error Analysis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C5B93-10EE-134A-784A-1D2012368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r>
              <a:rPr lang="en-CA" sz="2000" dirty="0"/>
              <a:t>I got this problem wrong on my exam: [paste problem].</a:t>
            </a:r>
          </a:p>
          <a:p>
            <a:pPr lvl="1"/>
            <a:r>
              <a:rPr lang="en-CA" sz="1600" dirty="0"/>
              <a:t>Here is my work: [paste work].</a:t>
            </a:r>
          </a:p>
          <a:p>
            <a:pPr lvl="1"/>
            <a:r>
              <a:rPr lang="en-CA" sz="1600" dirty="0"/>
              <a:t>The correct answer is: [answer].</a:t>
            </a:r>
          </a:p>
          <a:p>
            <a:r>
              <a:rPr lang="en-CA" sz="2000" dirty="0"/>
              <a:t>Analyze my work line by line. Identify:</a:t>
            </a:r>
          </a:p>
          <a:p>
            <a:pPr lvl="1"/>
            <a:r>
              <a:rPr lang="en-CA" sz="1600" dirty="0"/>
              <a:t>1. Exactly where I went wrong</a:t>
            </a:r>
          </a:p>
          <a:p>
            <a:pPr lvl="1"/>
            <a:r>
              <a:rPr lang="en-CA" sz="1600" dirty="0"/>
              <a:t>2. What misconception led to the error</a:t>
            </a:r>
          </a:p>
          <a:p>
            <a:pPr lvl="1"/>
            <a:r>
              <a:rPr lang="en-CA" sz="1600" dirty="0"/>
              <a:t>3. The correct approach from that point forward</a:t>
            </a:r>
          </a:p>
          <a:p>
            <a:pPr lvl="1"/>
            <a:r>
              <a:rPr lang="en-CA" sz="1600" dirty="0"/>
              <a:t>4. A similar practice problem for me to try</a:t>
            </a:r>
          </a:p>
          <a:p>
            <a:r>
              <a:rPr lang="en-CA" sz="2000" b="1" dirty="0"/>
              <a:t>This turns every wrong answer into a learning opportunity.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9D14C-FB83-79FA-9A95-837B71738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5220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43665-F36F-6E9C-4217-7A0AFF4B2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Problem Solving — Multiple Methods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B7334-2016-E089-EE35-C295ECA7A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Prompt:</a:t>
            </a:r>
            <a:endParaRPr lang="en-CA" sz="2000" dirty="0"/>
          </a:p>
          <a:p>
            <a:pPr lvl="1"/>
            <a:r>
              <a:rPr lang="en-CA" sz="1600" dirty="0"/>
              <a:t>Evaluate ∫(0 to π/2) sin²(x) dx using THREE different methods:</a:t>
            </a:r>
          </a:p>
          <a:p>
            <a:pPr lvl="2"/>
            <a:r>
              <a:rPr lang="en-CA" sz="1300" dirty="0"/>
              <a:t>1. Power-reduction identity</a:t>
            </a:r>
          </a:p>
          <a:p>
            <a:pPr lvl="2"/>
            <a:r>
              <a:rPr lang="en-CA" sz="1300" dirty="0"/>
              <a:t>2. Integration by parts (reduction formula)</a:t>
            </a:r>
          </a:p>
          <a:p>
            <a:pPr lvl="2"/>
            <a:r>
              <a:rPr lang="en-CA" sz="1300" dirty="0"/>
              <a:t>3. Complex exponential (Euler's formula)</a:t>
            </a:r>
          </a:p>
          <a:p>
            <a:pPr lvl="1"/>
            <a:r>
              <a:rPr lang="en-CA" sz="1600" dirty="0"/>
              <a:t>Show all work for each. Compare:</a:t>
            </a:r>
          </a:p>
          <a:p>
            <a:pPr lvl="2"/>
            <a:r>
              <a:rPr lang="en-CA" sz="1300" dirty="0"/>
              <a:t>- Which is fastest?</a:t>
            </a:r>
          </a:p>
          <a:p>
            <a:pPr lvl="2"/>
            <a:r>
              <a:rPr lang="en-CA" sz="1300" dirty="0"/>
              <a:t>- Which is most elegant?</a:t>
            </a:r>
          </a:p>
          <a:p>
            <a:pPr lvl="2"/>
            <a:r>
              <a:rPr lang="en-CA" sz="1300" dirty="0"/>
              <a:t>- Which generalizes best to ∫ </a:t>
            </a:r>
            <a:r>
              <a:rPr lang="en-CA" sz="1300" dirty="0" err="1"/>
              <a:t>sin^n</a:t>
            </a:r>
            <a:r>
              <a:rPr lang="en-CA" sz="1300" dirty="0"/>
              <a:t>(x) dx?</a:t>
            </a:r>
          </a:p>
          <a:p>
            <a:pPr lvl="2"/>
            <a:r>
              <a:rPr lang="en-CA" sz="1300" dirty="0"/>
              <a:t>- Which would you use on a timed exam?</a:t>
            </a:r>
          </a:p>
          <a:p>
            <a:r>
              <a:rPr lang="en-CA" sz="2000" b="1" dirty="0"/>
              <a:t>Learning multiple approaches deepens understanding.</a:t>
            </a: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CEB98-B1B4-9A54-09EE-5D528B1AF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8036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C2D13-8550-C4D8-12C1-5F3DB5F3F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Problem Solving — Generating Practice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92F28-7A2C-01D2-F8BE-82B11D27E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Generate 5 problems about finding volumes of revolution, increasing in difficulty:</a:t>
            </a:r>
          </a:p>
          <a:p>
            <a:pPr lvl="2"/>
            <a:r>
              <a:rPr lang="en-CA" sz="1600" dirty="0"/>
              <a:t>1. Basic disk method (y = f(x), rotate about x-axis)</a:t>
            </a:r>
          </a:p>
          <a:p>
            <a:pPr lvl="2"/>
            <a:r>
              <a:rPr lang="en-CA" sz="1600" dirty="0"/>
              <a:t>2. Washer method (region between two curves)</a:t>
            </a:r>
          </a:p>
          <a:p>
            <a:pPr lvl="2"/>
            <a:r>
              <a:rPr lang="en-CA" sz="1600" dirty="0"/>
              <a:t>3. Shell method (rotate about vertical line)</a:t>
            </a:r>
          </a:p>
          <a:p>
            <a:pPr lvl="2"/>
            <a:r>
              <a:rPr lang="en-CA" sz="1600" dirty="0"/>
              <a:t>4. Setup only (set up but don't evaluate — conceptual)</a:t>
            </a:r>
          </a:p>
          <a:p>
            <a:pPr lvl="2"/>
            <a:r>
              <a:rPr lang="en-CA" sz="1600" dirty="0"/>
              <a:t>5. Challenge: rotate a parametric curve</a:t>
            </a:r>
            <a:endParaRPr lang="en-CA" sz="2800" dirty="0"/>
          </a:p>
          <a:p>
            <a:r>
              <a:rPr lang="en-CA" sz="2800" dirty="0"/>
              <a:t>For each: problem statement, hint, full solution, and a note on which method is best and why.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B8A26-610D-C469-D2EB-529554DA5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5392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18A59-AE92-199B-A7A3-389887968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Computation — Verification Strategy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0BD20-DF7F-669C-B493-FC2EF4D0A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739062" cy="4343400"/>
          </a:xfrm>
        </p:spPr>
        <p:txBody>
          <a:bodyPr/>
          <a:lstStyle/>
          <a:p>
            <a:r>
              <a:rPr lang="en-CA" sz="2000" b="1" dirty="0"/>
              <a:t>Always verify AI's math.</a:t>
            </a:r>
            <a:r>
              <a:rPr lang="en-CA" sz="2000" dirty="0"/>
              <a:t> AI makes arithmetic and algebraic errors.</a:t>
            </a:r>
          </a:p>
          <a:p>
            <a:r>
              <a:rPr lang="en-CA" sz="2000" b="1" dirty="0"/>
              <a:t>Two-Tool Verification:</a:t>
            </a:r>
            <a:endParaRPr lang="en-CA" sz="2000" dirty="0"/>
          </a:p>
          <a:p>
            <a:pPr lvl="1"/>
            <a:r>
              <a:rPr lang="en-CA" sz="1600" dirty="0"/>
              <a:t>Ask ChatGPT/Claude to solve symbolically</a:t>
            </a:r>
          </a:p>
          <a:p>
            <a:pPr lvl="1"/>
            <a:r>
              <a:rPr lang="en-CA" sz="1600" dirty="0"/>
              <a:t>Plug into </a:t>
            </a:r>
            <a:r>
              <a:rPr lang="en-CA" sz="1600" dirty="0" err="1"/>
              <a:t>WolframAlpha</a:t>
            </a:r>
            <a:r>
              <a:rPr lang="en-CA" sz="1600" dirty="0"/>
              <a:t> to verify</a:t>
            </a:r>
          </a:p>
          <a:p>
            <a:pPr lvl="1"/>
            <a:r>
              <a:rPr lang="en-CA" sz="1600" dirty="0"/>
              <a:t>Check with Desmos for graphical confirmation</a:t>
            </a:r>
          </a:p>
          <a:p>
            <a:r>
              <a:rPr lang="en-CA" sz="2000" b="1" dirty="0"/>
              <a:t>Example workflow:</a:t>
            </a:r>
            <a:endParaRPr lang="en-CA" sz="2000" dirty="0"/>
          </a:p>
          <a:p>
            <a:pPr lvl="1"/>
            <a:r>
              <a:rPr lang="en-CA" sz="1600" dirty="0"/>
              <a:t>ChatGPT: "The derivative of x^(sin x) is x^(sin x) * (cos x * ln x + sin x / x)"</a:t>
            </a:r>
          </a:p>
          <a:p>
            <a:pPr lvl="1"/>
            <a:r>
              <a:rPr lang="en-CA" sz="1600" dirty="0" err="1"/>
              <a:t>WolframAlpha</a:t>
            </a:r>
            <a:r>
              <a:rPr lang="en-CA" sz="1600" dirty="0"/>
              <a:t>: d/dx </a:t>
            </a:r>
            <a:r>
              <a:rPr lang="en-CA" sz="1600" dirty="0" err="1"/>
              <a:t>x^sin</a:t>
            </a:r>
            <a:r>
              <a:rPr lang="en-CA" sz="1600" dirty="0"/>
              <a:t>(x) → confirm</a:t>
            </a:r>
          </a:p>
          <a:p>
            <a:pPr lvl="1"/>
            <a:r>
              <a:rPr lang="en-CA" sz="1600" dirty="0"/>
              <a:t>Desmos: Graph y = </a:t>
            </a:r>
            <a:r>
              <a:rPr lang="en-CA" sz="1600" dirty="0" err="1"/>
              <a:t>x^sin</a:t>
            </a:r>
            <a:r>
              <a:rPr lang="en-CA" sz="1600" dirty="0"/>
              <a:t>(x) and trace the slope visually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7F1DA-9E9A-DEAE-1F19-858E190A1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2718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A40C8-DF14-2E4E-30C4-DB6B32B61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Visualization — Graphing &amp; Sliders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72A8E-6E19-7D91-152D-8D91F347C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1800" dirty="0"/>
              <a:t>Describe the graph of f(x) = x³ - 3x² + 4. Include:</a:t>
            </a:r>
          </a:p>
          <a:p>
            <a:pPr lvl="2"/>
            <a:r>
              <a:rPr lang="en-CA" sz="1400" dirty="0"/>
              <a:t>1. x-intercepts (with factoring)</a:t>
            </a:r>
          </a:p>
          <a:p>
            <a:pPr lvl="2"/>
            <a:r>
              <a:rPr lang="en-CA" sz="1400" dirty="0"/>
              <a:t>2. y-intercept</a:t>
            </a:r>
          </a:p>
          <a:p>
            <a:pPr lvl="2"/>
            <a:r>
              <a:rPr lang="en-CA" sz="1400" dirty="0"/>
              <a:t>3. Critical points (where f'(x)=0)</a:t>
            </a:r>
          </a:p>
          <a:p>
            <a:pPr lvl="2"/>
            <a:r>
              <a:rPr lang="en-CA" sz="1400" dirty="0"/>
              <a:t>4. Inflection points (where f''(x)=0)</a:t>
            </a:r>
          </a:p>
          <a:p>
            <a:pPr lvl="2"/>
            <a:r>
              <a:rPr lang="en-CA" sz="1400" dirty="0"/>
              <a:t>5. End behavior</a:t>
            </a:r>
          </a:p>
          <a:p>
            <a:pPr lvl="2"/>
            <a:r>
              <a:rPr lang="en-CA" sz="1400" dirty="0"/>
              <a:t>6. Local max/min classification</a:t>
            </a:r>
            <a:endParaRPr lang="en-CA" sz="2400" dirty="0"/>
          </a:p>
          <a:p>
            <a:r>
              <a:rPr lang="en-CA" sz="2400" dirty="0"/>
              <a:t>Then tell me exactly what to type into Desmos to verify, and what sliders to add to explore how changing coefficients affects the graph.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9CF3D-10C0-21EF-FF9F-DF3D928B2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3085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09F36-8E32-F244-C6DF-922735C12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Visualization — Parametric &amp; Polar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46FA4-F7F7-C9DF-415C-7A236E21B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1800" dirty="0"/>
              <a:t>Describe the curve given by x = cos(t), y = sin(2t) for 0 ≤ t ≤ 2π. Include:</a:t>
            </a:r>
          </a:p>
          <a:p>
            <a:pPr lvl="2"/>
            <a:r>
              <a:rPr lang="en-CA" sz="1400" dirty="0"/>
              <a:t>1. Where it starts and ends</a:t>
            </a:r>
          </a:p>
          <a:p>
            <a:pPr lvl="2"/>
            <a:r>
              <a:rPr lang="en-CA" sz="1400" dirty="0"/>
              <a:t>2. Symmetries</a:t>
            </a:r>
          </a:p>
          <a:p>
            <a:pPr lvl="2"/>
            <a:r>
              <a:rPr lang="en-CA" sz="1400" dirty="0"/>
              <a:t>3. Where dx/dt = 0 (vertical tangents) and </a:t>
            </a:r>
            <a:r>
              <a:rPr lang="en-CA" sz="1400" dirty="0" err="1"/>
              <a:t>dy</a:t>
            </a:r>
            <a:r>
              <a:rPr lang="en-CA" sz="1400" dirty="0"/>
              <a:t>/dt = 0 (horizontal tangents)</a:t>
            </a:r>
          </a:p>
          <a:p>
            <a:pPr lvl="2"/>
            <a:r>
              <a:rPr lang="en-CA" sz="1400" dirty="0"/>
              <a:t>4. Self-intersection points</a:t>
            </a:r>
          </a:p>
          <a:p>
            <a:pPr lvl="2"/>
            <a:r>
              <a:rPr lang="en-CA" sz="1400" dirty="0"/>
              <a:t>5. The Cartesian equation (if possible)</a:t>
            </a:r>
          </a:p>
          <a:p>
            <a:r>
              <a:rPr lang="en-CA" sz="2400" dirty="0"/>
              <a:t>Then give me Desmos/GeoGebra parametric input and suggest </a:t>
            </a:r>
          </a:p>
          <a:p>
            <a:r>
              <a:rPr lang="en-CA" sz="2400" dirty="0"/>
              <a:t>what happens if I change sin(2t) to sin(3t) or sin(</a:t>
            </a:r>
            <a:r>
              <a:rPr lang="en-CA" sz="2400" dirty="0" err="1"/>
              <a:t>nt</a:t>
            </a:r>
            <a:r>
              <a:rPr lang="en-CA" sz="2400" dirty="0"/>
              <a:t>).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ED4B4-A245-D9FA-B6B9-4085EFD35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0866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5892D-65DA-1E1E-8DB9-1FA971100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Multivariable Calculus — Partial Derivatives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14780-5914-81A8-E745-03369FC55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400" dirty="0"/>
              <a:t>For f(</a:t>
            </a:r>
            <a:r>
              <a:rPr lang="en-CA" sz="2400" dirty="0" err="1"/>
              <a:t>x,y</a:t>
            </a:r>
            <a:r>
              <a:rPr lang="en-CA" sz="2400" dirty="0"/>
              <a:t>) = x³y² - 2xy⁴ + x² - y:</a:t>
            </a:r>
          </a:p>
          <a:p>
            <a:pPr lvl="2"/>
            <a:r>
              <a:rPr lang="en-CA" sz="1800" dirty="0"/>
              <a:t>1. Find ∂f/∂x and ∂f/∂y</a:t>
            </a:r>
          </a:p>
          <a:p>
            <a:pPr lvl="2"/>
            <a:r>
              <a:rPr lang="en-CA" sz="1800" dirty="0"/>
              <a:t>2. Find all second partials (∂²f/∂x², ∂²f/∂y², ∂²f/∂</a:t>
            </a:r>
            <a:r>
              <a:rPr lang="en-CA" sz="1800" dirty="0" err="1"/>
              <a:t>x∂y</a:t>
            </a:r>
            <a:r>
              <a:rPr lang="en-CA" sz="1800" dirty="0"/>
              <a:t>, ∂²f/∂</a:t>
            </a:r>
            <a:r>
              <a:rPr lang="en-CA" sz="1800" dirty="0" err="1"/>
              <a:t>y∂x</a:t>
            </a:r>
            <a:r>
              <a:rPr lang="en-CA" sz="1800" dirty="0"/>
              <a:t>)</a:t>
            </a:r>
          </a:p>
          <a:p>
            <a:pPr lvl="2"/>
            <a:r>
              <a:rPr lang="en-CA" sz="1800" dirty="0"/>
              <a:t>3. Verify Clairaut's Theorem: ∂²f/∂</a:t>
            </a:r>
            <a:r>
              <a:rPr lang="en-CA" sz="1800" dirty="0" err="1"/>
              <a:t>x∂y</a:t>
            </a:r>
            <a:r>
              <a:rPr lang="en-CA" sz="1800" dirty="0"/>
              <a:t> = ∂²f/∂</a:t>
            </a:r>
            <a:r>
              <a:rPr lang="en-CA" sz="1800" dirty="0" err="1"/>
              <a:t>y∂x</a:t>
            </a:r>
            <a:endParaRPr lang="en-CA" sz="1800" dirty="0"/>
          </a:p>
          <a:p>
            <a:pPr lvl="2"/>
            <a:r>
              <a:rPr lang="en-CA" sz="1800" dirty="0"/>
              <a:t>4. Find the gradient ∇f at (1, -1)</a:t>
            </a:r>
          </a:p>
          <a:p>
            <a:pPr lvl="2"/>
            <a:r>
              <a:rPr lang="en-CA" sz="1800" dirty="0"/>
              <a:t>5. Explain what the gradient represents geometrically (direction of steepest ascent, perpendicular to level curves)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59151-1199-5AA5-D128-AD7673A7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8456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E7D2D-E863-FED9-357F-7C7A1C170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Multivariable Calculus — Optimization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10798-4F49-64E7-0016-668E0EF2D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Find and classify all critical points of f(</a:t>
            </a:r>
            <a:r>
              <a:rPr lang="en-CA" sz="2000" dirty="0" err="1"/>
              <a:t>x,y</a:t>
            </a:r>
            <a:r>
              <a:rPr lang="en-CA" sz="2000" dirty="0"/>
              <a:t>) = x³ + y³ - 3xy.</a:t>
            </a:r>
          </a:p>
          <a:p>
            <a:pPr lvl="1"/>
            <a:r>
              <a:rPr lang="en-CA" sz="2000" dirty="0"/>
              <a:t>Ask AI to:</a:t>
            </a:r>
          </a:p>
          <a:p>
            <a:pPr lvl="2"/>
            <a:r>
              <a:rPr lang="en-CA" sz="1600" dirty="0"/>
              <a:t>1. Find where ∇f = 0</a:t>
            </a:r>
          </a:p>
          <a:p>
            <a:pPr lvl="2"/>
            <a:r>
              <a:rPr lang="en-CA" sz="1600" dirty="0"/>
              <a:t>2. Compute the Hessian matrix H at each critical point</a:t>
            </a:r>
          </a:p>
          <a:p>
            <a:pPr lvl="2"/>
            <a:r>
              <a:rPr lang="en-CA" sz="1600" dirty="0"/>
              <a:t>3. Use the Second Derivative Test (D = </a:t>
            </a:r>
            <a:r>
              <a:rPr lang="en-CA" sz="1600" dirty="0" err="1"/>
              <a:t>f_xx</a:t>
            </a:r>
            <a:r>
              <a:rPr lang="en-CA" sz="1600" dirty="0"/>
              <a:t> * </a:t>
            </a:r>
            <a:r>
              <a:rPr lang="en-CA" sz="1600" dirty="0" err="1"/>
              <a:t>f_yy</a:t>
            </a:r>
            <a:r>
              <a:rPr lang="en-CA" sz="1600" dirty="0"/>
              <a:t> - (</a:t>
            </a:r>
            <a:r>
              <a:rPr lang="en-CA" sz="1600" dirty="0" err="1"/>
              <a:t>f_xy</a:t>
            </a:r>
            <a:r>
              <a:rPr lang="en-CA" sz="1600" dirty="0"/>
              <a:t>)²)</a:t>
            </a:r>
          </a:p>
          <a:p>
            <a:pPr lvl="2"/>
            <a:r>
              <a:rPr lang="en-CA" sz="1600" dirty="0"/>
              <a:t>4. Classify each as local max, local min, or saddle point</a:t>
            </a:r>
          </a:p>
          <a:p>
            <a:pPr lvl="2"/>
            <a:r>
              <a:rPr lang="en-CA" sz="1600" dirty="0"/>
              <a:t>5. Explain geometrically what a saddle point looks like (like a horse saddle: max in one direction, min in another)</a:t>
            </a:r>
          </a:p>
          <a:p>
            <a:pPr lvl="2"/>
            <a:r>
              <a:rPr lang="en-CA" sz="1600" dirty="0"/>
              <a:t>6. Sketch or describe the surface near each critical point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6647C-5B92-4C6D-3FFD-75596024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8766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D2B50-0BEF-C41B-0257-BF298721A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Multivariable Calculus — Double &amp; Triple Integrals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43ECE-EB25-6A36-11B1-D2A6BA6BF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Set up and evaluate the double integral of f(</a:t>
            </a:r>
            <a:r>
              <a:rPr lang="en-CA" sz="2000" dirty="0" err="1"/>
              <a:t>x,y</a:t>
            </a:r>
            <a:r>
              <a:rPr lang="en-CA" sz="2000" dirty="0"/>
              <a:t>) = x² + y² over the region R bounded by y = x² and y = 2x.</a:t>
            </a:r>
          </a:p>
          <a:p>
            <a:pPr lvl="1"/>
            <a:r>
              <a:rPr lang="en-CA" sz="2000" dirty="0"/>
              <a:t>Ask AI to:</a:t>
            </a:r>
          </a:p>
          <a:p>
            <a:pPr lvl="2"/>
            <a:r>
              <a:rPr lang="en-CA" sz="1600" dirty="0"/>
              <a:t>1. Sketch the region and find intersection points</a:t>
            </a:r>
          </a:p>
          <a:p>
            <a:pPr lvl="2"/>
            <a:r>
              <a:rPr lang="en-CA" sz="1600" dirty="0"/>
              <a:t>2. Set up as ∫∫ </a:t>
            </a:r>
            <a:r>
              <a:rPr lang="en-CA" sz="1600" dirty="0" err="1"/>
              <a:t>dy</a:t>
            </a:r>
            <a:r>
              <a:rPr lang="en-CA" sz="1600" dirty="0"/>
              <a:t> dx (type I) and ∫∫ dx </a:t>
            </a:r>
            <a:r>
              <a:rPr lang="en-CA" sz="1600" dirty="0" err="1"/>
              <a:t>dy</a:t>
            </a:r>
            <a:r>
              <a:rPr lang="en-CA" sz="1600" dirty="0"/>
              <a:t> (type II)</a:t>
            </a:r>
          </a:p>
          <a:p>
            <a:pPr lvl="2"/>
            <a:r>
              <a:rPr lang="en-CA" sz="1600" dirty="0"/>
              <a:t>3. Evaluate both ways and confirm they give the same answer</a:t>
            </a:r>
          </a:p>
          <a:p>
            <a:pPr lvl="2"/>
            <a:r>
              <a:rPr lang="en-CA" sz="1600" dirty="0"/>
              <a:t>4. Explain which order is easier and why</a:t>
            </a:r>
          </a:p>
          <a:p>
            <a:pPr lvl="2"/>
            <a:r>
              <a:rPr lang="en-CA" sz="1600" dirty="0"/>
              <a:t>5. Set up in polar coordinates (even if not easier — for practice)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EE6517-DE0E-10DD-CA41-7AD2B2772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6142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6EB65-858E-5452-2A2E-5199046BC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Vector Calculus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CA0EC-30C9-77E6-EBFC-12EC9DCD7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For the vector field F(</a:t>
            </a:r>
            <a:r>
              <a:rPr lang="en-CA" sz="2000" dirty="0" err="1"/>
              <a:t>x,y</a:t>
            </a:r>
            <a:r>
              <a:rPr lang="en-CA" sz="2000" dirty="0"/>
              <a:t>) = ⟨-y, x⟩:</a:t>
            </a:r>
          </a:p>
          <a:p>
            <a:pPr lvl="2"/>
            <a:r>
              <a:rPr lang="en-CA" sz="1600" dirty="0"/>
              <a:t>1. Compute the curl (∇ × F) — what does it mean physically?</a:t>
            </a:r>
          </a:p>
          <a:p>
            <a:pPr lvl="2"/>
            <a:r>
              <a:rPr lang="en-CA" sz="1600" dirty="0"/>
              <a:t>2. Compute the divergence (∇ · F) — what does it mean physically?</a:t>
            </a:r>
          </a:p>
          <a:p>
            <a:pPr lvl="2"/>
            <a:r>
              <a:rPr lang="en-CA" sz="1600" dirty="0"/>
              <a:t>3. Is F conservative? Use the test for conservative fields.</a:t>
            </a:r>
          </a:p>
          <a:p>
            <a:pPr lvl="2"/>
            <a:r>
              <a:rPr lang="en-CA" sz="1600" dirty="0"/>
              <a:t>4. If not conservative, explain why no potential function exists.</a:t>
            </a:r>
          </a:p>
          <a:p>
            <a:pPr lvl="2"/>
            <a:r>
              <a:rPr lang="en-CA" sz="1600" dirty="0"/>
              <a:t>5. Describe the flow lines (they are circles!)</a:t>
            </a:r>
          </a:p>
          <a:p>
            <a:pPr lvl="2"/>
            <a:r>
              <a:rPr lang="en-CA" sz="1600" dirty="0"/>
              <a:t>6. Compute the line integral around the unit circle (should equal 2π by Green's Theorem)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22844-93A6-108E-C547-E7D647C66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8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011B5-C54D-A433-2E99-4737748CC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Why University Calculus is Challenging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B8718-DE4D-AB39-B27B-429B9E0F4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600"/>
            <a:ext cx="8008937" cy="1066800"/>
          </a:xfrm>
        </p:spPr>
        <p:txBody>
          <a:bodyPr/>
          <a:lstStyle/>
          <a:p>
            <a:r>
              <a:rPr lang="en-CA" sz="2000" dirty="0"/>
              <a:t>University calculus demands more than computation — it requires deep conceptual understanding: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67123-3134-B30B-A98A-F57E41AE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B66997-2B62-8C5D-47CC-F191B0BE5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260332"/>
              </p:ext>
            </p:extLst>
          </p:nvPr>
        </p:nvGraphicFramePr>
        <p:xfrm>
          <a:off x="566738" y="2514600"/>
          <a:ext cx="8001000" cy="3136900"/>
        </p:xfrm>
        <a:graphic>
          <a:graphicData uri="http://schemas.openxmlformats.org/drawingml/2006/table">
            <a:tbl>
              <a:tblPr/>
              <a:tblGrid>
                <a:gridCol w="2481262">
                  <a:extLst>
                    <a:ext uri="{9D8B030D-6E8A-4147-A177-3AD203B41FA5}">
                      <a16:colId xmlns:a16="http://schemas.microsoft.com/office/drawing/2014/main" val="3352306348"/>
                    </a:ext>
                  </a:extLst>
                </a:gridCol>
                <a:gridCol w="5519738">
                  <a:extLst>
                    <a:ext uri="{9D8B030D-6E8A-4147-A177-3AD203B41FA5}">
                      <a16:colId xmlns:a16="http://schemas.microsoft.com/office/drawing/2014/main" val="31234711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Challenge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E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62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6C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dirty="0">
                          <a:effectLst/>
                          <a:latin typeface="inherit"/>
                        </a:rPr>
                        <a:t>Why It Matters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E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E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E1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7894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Epsilon-delta proofs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E1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6C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77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Rigorous definition of limits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E1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E1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D6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825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Abstract functions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D6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77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7F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Piecewise, implicit, parametric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D6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D6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F8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715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Multivariable thinking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F8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7F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8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Partial derivatives, gradients, multiple integrals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F8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F8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EA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463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Infinite processes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EA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8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87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Sequences, series, convergence tests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EA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D0EA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E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9269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Proof writing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60E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87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9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Logical structure, counterexamples, induction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E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E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E8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442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Applied modeling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E8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9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A8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>
                          <a:effectLst/>
                          <a:latin typeface="inherit"/>
                        </a:rPr>
                        <a:t>Related rates, optimization, differential equations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E8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E8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F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8551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>
                          <a:effectLst/>
                          <a:latin typeface="inherit"/>
                        </a:rPr>
                        <a:t>Theoretical depth</a:t>
                      </a:r>
                      <a:endParaRPr lang="en-CA" sz="200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60F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A8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dirty="0">
                          <a:effectLst/>
                          <a:latin typeface="inherit"/>
                        </a:rPr>
                        <a:t>Mean Value Theorem, Fundamental Theorem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60F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60F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8369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679F9E3-724C-6D08-30EE-5DD4C19EA01A}"/>
              </a:ext>
            </a:extLst>
          </p:cNvPr>
          <p:cNvSpPr txBox="1"/>
          <p:nvPr/>
        </p:nvSpPr>
        <p:spPr>
          <a:xfrm>
            <a:off x="645890" y="5792244"/>
            <a:ext cx="7842695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ts val="1950"/>
              </a:lnSpc>
              <a:spcAft>
                <a:spcPts val="1200"/>
              </a:spcAft>
              <a:buNone/>
            </a:pPr>
            <a:r>
              <a:rPr lang="en-CA" sz="1800" b="1" i="0" spc="0" dirty="0">
                <a:effectLst/>
                <a:latin typeface="inherit"/>
              </a:rPr>
              <a:t>AI can help with all of these — if you know how to ask.</a:t>
            </a:r>
            <a:endParaRPr lang="en-CA" sz="1800" b="0" i="0" spc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4004078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EFDAD-F1DA-C2B5-5801-69602872B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Proofs — Structure &amp; Strategy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33F6B-E5DD-6233-2E49-34A1980BD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1800" dirty="0"/>
              <a:t>Prove that if f is differentiable at x=a, then f is continuous at x=a.</a:t>
            </a:r>
          </a:p>
          <a:p>
            <a:pPr lvl="1"/>
            <a:r>
              <a:rPr lang="en-CA" sz="1800" dirty="0"/>
              <a:t>Ask AI to:</a:t>
            </a:r>
          </a:p>
          <a:p>
            <a:pPr lvl="2"/>
            <a:r>
              <a:rPr lang="en-CA" sz="1400" dirty="0"/>
              <a:t>1. State what needs to be proved (</a:t>
            </a:r>
            <a:r>
              <a:rPr lang="en-CA" sz="1400" dirty="0" err="1"/>
              <a:t>lim</a:t>
            </a:r>
            <a:r>
              <a:rPr lang="en-CA" sz="1400" dirty="0"/>
              <a:t>(</a:t>
            </a:r>
            <a:r>
              <a:rPr lang="en-CA" sz="1400" dirty="0" err="1"/>
              <a:t>x→a</a:t>
            </a:r>
            <a:r>
              <a:rPr lang="en-CA" sz="1400" dirty="0"/>
              <a:t>) f(x) = f(a))</a:t>
            </a:r>
          </a:p>
          <a:p>
            <a:pPr lvl="2"/>
            <a:r>
              <a:rPr lang="en-CA" sz="1400" dirty="0"/>
              <a:t>2. Identify the given information (f'(a) exists)</a:t>
            </a:r>
          </a:p>
          <a:p>
            <a:pPr lvl="2"/>
            <a:r>
              <a:rPr lang="en-CA" sz="1400" dirty="0"/>
              <a:t>3. Suggest the proof strategy (rewrite f(x) - f(a) using the derivative definition)</a:t>
            </a:r>
          </a:p>
          <a:p>
            <a:pPr lvl="2"/>
            <a:r>
              <a:rPr lang="en-CA" sz="1400" dirty="0"/>
              <a:t>4. Write the full proof with clear justification for each step</a:t>
            </a:r>
          </a:p>
          <a:p>
            <a:pPr lvl="2"/>
            <a:r>
              <a:rPr lang="en-CA" sz="1400" dirty="0"/>
              <a:t>5. Point out where we use the fact that the limit of a product is the product of the limits</a:t>
            </a:r>
          </a:p>
          <a:p>
            <a:pPr lvl="2"/>
            <a:r>
              <a:rPr lang="en-CA" sz="1400" dirty="0"/>
              <a:t>6. Give a counterexample showing the converse is false (continuous but not differentiable)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E724D-65B9-3CDD-AFF8-D2A9BEDD7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5569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8A189-1F03-277E-38D1-C47FC0BE0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Proofs — Induction in Calculus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15860-E25A-A0B8-43A3-C4893FD84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Use mathematical induction to prove that d/dx(</a:t>
            </a:r>
            <a:r>
              <a:rPr lang="en-CA" sz="2000" dirty="0" err="1"/>
              <a:t>x^n</a:t>
            </a:r>
            <a:r>
              <a:rPr lang="en-CA" sz="2000" dirty="0"/>
              <a:t>) = n*x^(n-1) for all positive integers n, starting from the base case n=1 and using the product rule for the inductive step.</a:t>
            </a:r>
          </a:p>
          <a:p>
            <a:pPr lvl="1"/>
            <a:r>
              <a:rPr lang="en-CA" sz="2000" dirty="0"/>
              <a:t>Then extend: can we use induction to prove the power rule for ALL real numbers? Why or why not? What other tools would we need?</a:t>
            </a:r>
            <a:br>
              <a:rPr lang="en-CA" sz="2800" dirty="0"/>
            </a:br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073F52-5AD9-3FE1-A46C-FCA821B38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6044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7FAAA-0288-3A8C-0064-655A5739B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Test Prep — Custom Study Guides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DBA70-9890-49EF-6A15-8A7DC4089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I have a Calculus midterm covering: derivatives, techniques of integration, and applications of integration (volumes, arc length, work).</a:t>
            </a:r>
          </a:p>
          <a:p>
            <a:pPr lvl="1"/>
            <a:r>
              <a:rPr lang="en-CA" sz="2000" dirty="0"/>
              <a:t>Create a 2-page study guide with:</a:t>
            </a:r>
          </a:p>
          <a:p>
            <a:pPr lvl="2"/>
            <a:r>
              <a:rPr lang="en-CA" sz="1600" dirty="0"/>
              <a:t>1. Formula sheet (all integration formulas, volume formulas, etc.)</a:t>
            </a:r>
          </a:p>
          <a:p>
            <a:pPr lvl="2"/>
            <a:r>
              <a:rPr lang="en-CA" sz="1600" dirty="0"/>
              <a:t>2. Decision tree: which integration technique to use when</a:t>
            </a:r>
          </a:p>
          <a:p>
            <a:pPr lvl="2"/>
            <a:r>
              <a:rPr lang="en-CA" sz="1600" dirty="0"/>
              <a:t>3. 5 "trap" problems with explanations</a:t>
            </a:r>
          </a:p>
          <a:p>
            <a:pPr lvl="2"/>
            <a:r>
              <a:rPr lang="en-CA" sz="1600" dirty="0"/>
              <a:t>4. A 30-minute practice exam (10 problems, mixed topics)</a:t>
            </a:r>
          </a:p>
          <a:p>
            <a:pPr lvl="2"/>
            <a:r>
              <a:rPr lang="en-CA" sz="1600" dirty="0"/>
              <a:t>5. Time management tips for a 75-minute exam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781C9-2420-E966-11FD-3E1B039D9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9156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79E90-12C0-4F34-95E6-FFE00C0D4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Test Prep — Predicting Exam Questions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E9748-A07E-207A-61A1-51464F06F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Prompt:</a:t>
            </a:r>
            <a:endParaRPr lang="en-CA" sz="2400" dirty="0"/>
          </a:p>
          <a:p>
            <a:pPr lvl="1"/>
            <a:r>
              <a:rPr lang="en-CA" sz="2000" dirty="0"/>
              <a:t>Based on a typical university Calculus curriculum, what are the 5 most common "show all work" question types on a final exam? </a:t>
            </a:r>
          </a:p>
          <a:p>
            <a:pPr lvl="1"/>
            <a:r>
              <a:rPr lang="en-CA" sz="2000" dirty="0"/>
              <a:t>For each, provide:</a:t>
            </a:r>
          </a:p>
          <a:p>
            <a:pPr lvl="2"/>
            <a:r>
              <a:rPr lang="en-CA" sz="1700" dirty="0"/>
              <a:t>1. The general problem form</a:t>
            </a:r>
          </a:p>
          <a:p>
            <a:pPr lvl="2"/>
            <a:r>
              <a:rPr lang="en-CA" sz="1700" dirty="0"/>
              <a:t>2. What skills it tests</a:t>
            </a:r>
          </a:p>
          <a:p>
            <a:pPr lvl="2"/>
            <a:r>
              <a:rPr lang="en-CA" sz="1700" dirty="0"/>
              <a:t>3. A worked example at exam difficulty</a:t>
            </a:r>
          </a:p>
          <a:p>
            <a:pPr lvl="2"/>
            <a:r>
              <a:rPr lang="en-CA" sz="1700" dirty="0"/>
              <a:t>4. Common mistakes students make</a:t>
            </a:r>
          </a:p>
          <a:p>
            <a:pPr lvl="2"/>
            <a:r>
              <a:rPr lang="en-CA" sz="1700" dirty="0"/>
              <a:t>5. A time estimate (how many minutes to allocate)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BB349-F24D-3A33-47DF-1FBE31FE3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5791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9CACC-B12E-3002-4684-554E5420C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Live Problem Solving (10 min)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7CC34-F9D7-6EEF-ED5A-A341644E7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Challenge:</a:t>
            </a:r>
            <a:r>
              <a:rPr lang="en-CA" sz="2000" dirty="0"/>
              <a:t> Pick one of these. Write a prompt. Generate a solution. Verify it.</a:t>
            </a:r>
          </a:p>
          <a:p>
            <a:pPr lvl="1"/>
            <a:r>
              <a:rPr lang="en-CA" sz="1600" b="1" dirty="0"/>
              <a:t>A.</a:t>
            </a:r>
            <a:r>
              <a:rPr lang="en-CA" sz="1600" dirty="0"/>
              <a:t> Find the volume of the solid obtained by rotating the region bounded by y = x² and y = 2x about the line y = 3 (not an axis!).</a:t>
            </a:r>
          </a:p>
          <a:p>
            <a:pPr lvl="1"/>
            <a:r>
              <a:rPr lang="en-CA" sz="1600" b="1" dirty="0"/>
              <a:t>B.</a:t>
            </a:r>
            <a:r>
              <a:rPr lang="en-CA" sz="1600" dirty="0"/>
              <a:t> Determine whether Σ(n=1 to ∞) (-1)^n / √n converges absolutely, conditionally, or diverges. Justify with the correct test.</a:t>
            </a:r>
          </a:p>
          <a:p>
            <a:pPr lvl="1"/>
            <a:r>
              <a:rPr lang="en-CA" sz="1600" b="1" dirty="0"/>
              <a:t>C.</a:t>
            </a:r>
            <a:r>
              <a:rPr lang="en-CA" sz="1600" dirty="0"/>
              <a:t> Find the tangent plane to z = e^(</a:t>
            </a:r>
            <a:r>
              <a:rPr lang="en-CA" sz="1600" dirty="0" err="1"/>
              <a:t>xy</a:t>
            </a:r>
            <a:r>
              <a:rPr lang="en-CA" sz="1600" dirty="0"/>
              <a:t>) at (1, 1, e).</a:t>
            </a:r>
          </a:p>
          <a:p>
            <a:r>
              <a:rPr lang="en-CA" sz="2000" b="1" dirty="0"/>
              <a:t>Steps:</a:t>
            </a:r>
            <a:endParaRPr lang="en-CA" sz="2000" dirty="0"/>
          </a:p>
          <a:p>
            <a:pPr lvl="1"/>
            <a:r>
              <a:rPr lang="en-CA" sz="1600" dirty="0"/>
              <a:t>Write your prompt</a:t>
            </a:r>
          </a:p>
          <a:p>
            <a:pPr lvl="1"/>
            <a:r>
              <a:rPr lang="en-CA" sz="1600" dirty="0"/>
              <a:t>Get AI's solution</a:t>
            </a:r>
          </a:p>
          <a:p>
            <a:pPr lvl="1"/>
            <a:r>
              <a:rPr lang="en-CA" sz="1600" dirty="0"/>
              <a:t>Check ONE critical step by hand</a:t>
            </a:r>
          </a:p>
          <a:p>
            <a:pPr lvl="1"/>
            <a:r>
              <a:rPr lang="en-CA" sz="1600" dirty="0"/>
              <a:t>Identify: did AI make any assumptions you disagree with?</a:t>
            </a:r>
          </a:p>
          <a:p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0B0E0-702C-4AD9-65AB-92055010F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49838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9F09A-90FC-4515-41A4-ADDEBA294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Key Takeaways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487C4-258B-8A48-7699-31C2A54E3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000" b="1" dirty="0"/>
              <a:t>AI is a tutor, not a replacement for thinking.</a:t>
            </a:r>
            <a:r>
              <a:rPr lang="en-CA" sz="2000" dirty="0"/>
              <a:t> Calculus requires you to do math.</a:t>
            </a:r>
          </a:p>
          <a:p>
            <a:pPr lvl="0"/>
            <a:r>
              <a:rPr lang="en-CA" sz="2000" b="1" dirty="0"/>
              <a:t>Prompt quality determines output quality.</a:t>
            </a:r>
            <a:r>
              <a:rPr lang="en-CA" sz="2000" dirty="0"/>
              <a:t> Be specific about concepts, methods, and rigor level.</a:t>
            </a:r>
          </a:p>
          <a:p>
            <a:pPr lvl="0"/>
            <a:r>
              <a:rPr lang="en-CA" sz="2000" b="1" dirty="0"/>
              <a:t>Always verify AI's math.</a:t>
            </a:r>
            <a:r>
              <a:rPr lang="en-CA" sz="2000" dirty="0"/>
              <a:t> Use </a:t>
            </a:r>
            <a:r>
              <a:rPr lang="en-CA" sz="2000" dirty="0" err="1"/>
              <a:t>WolframAlpha</a:t>
            </a:r>
            <a:r>
              <a:rPr lang="en-CA" sz="2000" dirty="0"/>
              <a:t>, </a:t>
            </a:r>
            <a:r>
              <a:rPr lang="en-CA" sz="2000" dirty="0" err="1"/>
              <a:t>Symbolab</a:t>
            </a:r>
            <a:r>
              <a:rPr lang="en-CA" sz="2000" dirty="0"/>
              <a:t>, or hand-checking.</a:t>
            </a:r>
          </a:p>
          <a:p>
            <a:pPr lvl="0"/>
            <a:r>
              <a:rPr lang="en-CA" sz="2000" b="1" dirty="0"/>
              <a:t>Use multiple representations.</a:t>
            </a:r>
            <a:r>
              <a:rPr lang="en-CA" sz="2000" dirty="0"/>
              <a:t> Algebraic, geometric, numerical, and verbal.</a:t>
            </a:r>
          </a:p>
          <a:p>
            <a:pPr lvl="0"/>
            <a:r>
              <a:rPr lang="en-CA" sz="2000" b="1" dirty="0"/>
              <a:t>The "teach back" test</a:t>
            </a:r>
            <a:r>
              <a:rPr lang="en-CA" sz="2000" dirty="0"/>
              <a:t> is the ultimate check of understanding.</a:t>
            </a:r>
          </a:p>
          <a:p>
            <a:pPr lvl="0"/>
            <a:r>
              <a:rPr lang="en-CA" sz="2000" b="1" dirty="0"/>
              <a:t>Know the integrity line.</a:t>
            </a:r>
            <a:r>
              <a:rPr lang="en-CA" sz="2000" dirty="0"/>
              <a:t> AI helps you learn; it doesn't learn for you.</a:t>
            </a:r>
          </a:p>
          <a:p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687EF-04B4-B7DA-5160-D50BFD96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7422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36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B340-2D56-1A10-4A7B-C4B0A5FC8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The AI Toolkit for Calculus</a:t>
            </a:r>
            <a:endParaRPr lang="en-CA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D14BA-665E-51DF-FACF-F203F5C82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043D782-078D-A02F-2918-73CC24246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294951"/>
              </p:ext>
            </p:extLst>
          </p:nvPr>
        </p:nvGraphicFramePr>
        <p:xfrm>
          <a:off x="643128" y="1873885"/>
          <a:ext cx="8001000" cy="4371340"/>
        </p:xfrm>
        <a:graphic>
          <a:graphicData uri="http://schemas.openxmlformats.org/drawingml/2006/table">
            <a:tbl>
              <a:tblPr/>
              <a:tblGrid>
                <a:gridCol w="2176462">
                  <a:extLst>
                    <a:ext uri="{9D8B030D-6E8A-4147-A177-3AD203B41FA5}">
                      <a16:colId xmlns:a16="http://schemas.microsoft.com/office/drawing/2014/main" val="1264712869"/>
                    </a:ext>
                  </a:extLst>
                </a:gridCol>
                <a:gridCol w="3157538">
                  <a:extLst>
                    <a:ext uri="{9D8B030D-6E8A-4147-A177-3AD203B41FA5}">
                      <a16:colId xmlns:a16="http://schemas.microsoft.com/office/drawing/2014/main" val="286670436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7268221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 dirty="0">
                          <a:effectLst/>
                          <a:latin typeface="inherit"/>
                        </a:rPr>
                        <a:t>Tool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D2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CA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D1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Best For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D2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CA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D2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C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Notes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CA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CA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C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928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ChatGPT / Claude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C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D1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D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Explanations, proofs, intuition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C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C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C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C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Great for "why," not just "how"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C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C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D2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827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WolframAlpha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C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D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E2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Step-by-step computation, derivatives, integrals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C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D2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C7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D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Verifies symbolic results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D2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D2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D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057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Symbolab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D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E2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F0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Detailed step-by-step solutions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D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E0D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D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C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Good for learning procedures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D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D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C6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365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Desmos / GeoGebra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50C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F0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F3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Graphing, sliders, parametric curves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C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40C6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50CB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0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Essential for visual learners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C6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40C6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00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18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CalcPlot3D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0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F3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01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3D surfaces, vector fields, level curves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0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0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0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1B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Free, web-based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0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0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2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954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Paul's Online Math Notes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1B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01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F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Traditional explanations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1B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E02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301B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2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Still the gold standard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2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2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2D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46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3Blue1Brown (YouTube)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2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FE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Visual intuition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2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2D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2C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 dirty="0">
                          <a:effectLst/>
                          <a:latin typeface="inherit"/>
                        </a:rPr>
                        <a:t>Essence of Calculus series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2D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2D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38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28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31712-3BC0-8B21-582C-B49096FC1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 Engineering for Calculus — The Foundation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D205B-A9E5-27DF-BA6F-6BF911EA2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b="1" dirty="0"/>
              <a:t>Bad Prompt:</a:t>
            </a:r>
            <a:r>
              <a:rPr lang="en-CA" sz="1800" dirty="0"/>
              <a:t> "How do derivatives work?“</a:t>
            </a:r>
          </a:p>
          <a:p>
            <a:r>
              <a:rPr lang="en-CA" sz="1800" b="1" dirty="0"/>
              <a:t>Good Prompt:</a:t>
            </a:r>
            <a:r>
              <a:rPr lang="en-CA" sz="1800" dirty="0"/>
              <a:t> "Explain the formal definition of the derivative using limits. Then show geometrically why f'(x) represents the slope of the tangent line. Include a diagram description and a worked example with f(x) = x³ - 2x at x = 1 using the limit definition (not power rule)."</a:t>
            </a:r>
          </a:p>
          <a:p>
            <a:r>
              <a:rPr lang="en-CA" sz="1800" b="1" dirty="0"/>
              <a:t>The Calculus Prompt Formula:</a:t>
            </a:r>
            <a:endParaRPr lang="en-CA" sz="1800" dirty="0"/>
          </a:p>
          <a:p>
            <a:pPr lvl="1"/>
            <a:r>
              <a:rPr lang="en-CA" sz="1400" dirty="0"/>
              <a:t>Explain [specific concept] at a university level.</a:t>
            </a:r>
          </a:p>
          <a:p>
            <a:r>
              <a:rPr lang="en-CA" sz="1800" dirty="0"/>
              <a:t>Include:</a:t>
            </a:r>
          </a:p>
          <a:p>
            <a:pPr lvl="1"/>
            <a:r>
              <a:rPr lang="en-CA" sz="1400" dirty="0"/>
              <a:t>- Formal definition / theorem statement</a:t>
            </a:r>
          </a:p>
          <a:p>
            <a:pPr lvl="1"/>
            <a:r>
              <a:rPr lang="en-CA" sz="1400" dirty="0"/>
              <a:t>- Geometric intuition (describe the picture)</a:t>
            </a:r>
          </a:p>
          <a:p>
            <a:pPr lvl="1"/>
            <a:r>
              <a:rPr lang="en-CA" sz="1400" dirty="0"/>
              <a:t>- A worked example with all steps shown</a:t>
            </a:r>
          </a:p>
          <a:p>
            <a:pPr lvl="1"/>
            <a:r>
              <a:rPr lang="en-CA" sz="1400" dirty="0"/>
              <a:t>- A common misconception and why it's wrong</a:t>
            </a:r>
          </a:p>
          <a:p>
            <a:pPr lvl="1"/>
            <a:r>
              <a:rPr lang="en-CA" sz="1400" dirty="0"/>
              <a:t>- A connection to [related concept]</a:t>
            </a:r>
          </a:p>
          <a:p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DD92E-3224-A863-52EE-F02B85881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805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C78D1-98DD-4637-A64B-A449995C5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 Engineering — Advanced Techniques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A0193-BFEF-D27E-BEFD-6012E8504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000" b="1" dirty="0"/>
              <a:t>Rigor level:</a:t>
            </a:r>
            <a:r>
              <a:rPr lang="en-CA" sz="2000" dirty="0"/>
              <a:t> "Explain using epsilon-delta language" vs. "Explain intuitively without epsilons"</a:t>
            </a:r>
          </a:p>
          <a:p>
            <a:pPr lvl="0"/>
            <a:r>
              <a:rPr lang="en-CA" sz="2000" b="1" dirty="0"/>
              <a:t>Multiple representations:</a:t>
            </a:r>
            <a:r>
              <a:rPr lang="en-CA" sz="2000" dirty="0"/>
              <a:t> "Show this algebraically, geometrically, and numerically"</a:t>
            </a:r>
          </a:p>
          <a:p>
            <a:pPr lvl="0"/>
            <a:r>
              <a:rPr lang="en-CA" sz="2000" b="1" dirty="0"/>
              <a:t>Proof sketch:</a:t>
            </a:r>
            <a:r>
              <a:rPr lang="en-CA" sz="2000" dirty="0"/>
              <a:t> "Give me the intuition for the proof, then the formal write-up"</a:t>
            </a:r>
          </a:p>
          <a:p>
            <a:pPr lvl="0"/>
            <a:r>
              <a:rPr lang="en-CA" sz="2000" b="1" dirty="0"/>
              <a:t>Error analysis:</a:t>
            </a:r>
            <a:r>
              <a:rPr lang="en-CA" sz="2000" dirty="0"/>
              <a:t> "Here's my solution [paste]. Find the error and explain the correct reasoning"</a:t>
            </a:r>
          </a:p>
          <a:p>
            <a:pPr lvl="0"/>
            <a:r>
              <a:rPr lang="en-CA" sz="2000" b="1" dirty="0"/>
              <a:t>Compare methods:</a:t>
            </a:r>
            <a:r>
              <a:rPr lang="en-CA" sz="2000" dirty="0"/>
              <a:t> "Solve this integral using u-substitution and then integration by parts. Compare which is easier and why"</a:t>
            </a:r>
          </a:p>
          <a:p>
            <a:pPr lvl="0"/>
            <a:r>
              <a:rPr lang="en-CA" sz="2000" b="1" dirty="0"/>
              <a:t>Generalization:</a:t>
            </a:r>
            <a:r>
              <a:rPr lang="en-CA" sz="2000" dirty="0"/>
              <a:t> "We solved this for n=3. What happens as n→∞? Does the pattern hold?"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CE6F41-AD21-E740-D37C-B9D1642F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203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D4C17-D467-746C-A03F-5E556BD8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Activity — Prompt Makeover </a:t>
            </a:r>
            <a:br>
              <a:rPr lang="en-CA" sz="3200" b="1" dirty="0"/>
            </a:br>
            <a:r>
              <a:rPr lang="en-CA" sz="3200" b="1" dirty="0"/>
              <a:t>(5 min)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693B9-E5FA-2B59-D855-20F66AB16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Upgrade these weak calculus prompts:</a:t>
            </a:r>
          </a:p>
          <a:p>
            <a:pPr lvl="1"/>
            <a:r>
              <a:rPr lang="en-CA" sz="2400" b="1" dirty="0"/>
              <a:t>A.</a:t>
            </a:r>
            <a:r>
              <a:rPr lang="en-CA" sz="2400" dirty="0"/>
              <a:t> "Help me with integrals"</a:t>
            </a:r>
          </a:p>
          <a:p>
            <a:pPr lvl="1"/>
            <a:r>
              <a:rPr lang="en-CA" sz="2400" b="1" dirty="0"/>
              <a:t>B.</a:t>
            </a:r>
            <a:r>
              <a:rPr lang="en-CA" sz="2400" dirty="0"/>
              <a:t> "What is a limit?"</a:t>
            </a:r>
          </a:p>
          <a:p>
            <a:pPr lvl="1"/>
            <a:r>
              <a:rPr lang="en-CA" sz="2400" b="1" dirty="0"/>
              <a:t>C.</a:t>
            </a:r>
            <a:r>
              <a:rPr lang="en-CA" sz="2400" dirty="0"/>
              <a:t> "Explain the chain rule"</a:t>
            </a:r>
          </a:p>
          <a:p>
            <a:pPr lvl="1"/>
            <a:r>
              <a:rPr lang="en-CA" sz="2400" b="1" dirty="0"/>
              <a:t>D.</a:t>
            </a:r>
            <a:r>
              <a:rPr lang="en-CA" sz="2400" dirty="0"/>
              <a:t> "I don't get series"</a:t>
            </a:r>
          </a:p>
          <a:p>
            <a:r>
              <a:rPr lang="en-CA" sz="2800" b="1" dirty="0"/>
              <a:t>Share your upgraded version. Identify what context you added.</a:t>
            </a:r>
            <a:endParaRPr lang="en-CA" sz="2800" dirty="0"/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F3B11-CC78-F108-4B66-EE6D3D80A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5041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0D9A2-05A6-8DD9-9DE5-F8BA3649A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Limits — Conceptual Understanding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0B004-899A-BB03-5211-A8017442B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</a:t>
            </a:r>
            <a:r>
              <a:rPr lang="en-CA" sz="2800" dirty="0"/>
              <a:t>:</a:t>
            </a:r>
          </a:p>
          <a:p>
            <a:pPr lvl="1"/>
            <a:r>
              <a:rPr lang="en-CA" sz="2000" dirty="0"/>
              <a:t>Explain the limit </a:t>
            </a:r>
            <a:r>
              <a:rPr lang="en-CA" sz="2000" dirty="0" err="1"/>
              <a:t>lim</a:t>
            </a:r>
            <a:r>
              <a:rPr lang="en-CA" sz="2000" dirty="0"/>
              <a:t>(x→2) (x²-4)/(x-2) = 4 using three approaches:</a:t>
            </a:r>
          </a:p>
          <a:p>
            <a:pPr lvl="2"/>
            <a:r>
              <a:rPr lang="en-CA" sz="1600" dirty="0"/>
              <a:t>1. Algebraic simplification (factoring)</a:t>
            </a:r>
          </a:p>
          <a:p>
            <a:pPr lvl="2"/>
            <a:r>
              <a:rPr lang="en-CA" sz="1600" dirty="0"/>
              <a:t>2. Numerical table (x approaching 2 from left and right)</a:t>
            </a:r>
          </a:p>
          <a:p>
            <a:pPr lvl="2"/>
            <a:r>
              <a:rPr lang="en-CA" sz="1600" dirty="0"/>
              <a:t>3. Epsilon-delta proof (find δ in terms of ε)</a:t>
            </a:r>
            <a:endParaRPr lang="en-CA" sz="2000" dirty="0"/>
          </a:p>
          <a:p>
            <a:pPr lvl="1"/>
            <a:r>
              <a:rPr lang="en-CA" sz="2000" dirty="0"/>
              <a:t>For the epsilon-delta proof, show the scratch work first </a:t>
            </a:r>
          </a:p>
          <a:p>
            <a:pPr lvl="1"/>
            <a:r>
              <a:rPr lang="en-CA" sz="2000" dirty="0"/>
              <a:t>(working backwards from |f(x)-4|&lt;ε), then write the clean proof. </a:t>
            </a:r>
          </a:p>
          <a:p>
            <a:pPr lvl="1"/>
            <a:r>
              <a:rPr lang="en-CA" sz="2000" dirty="0"/>
              <a:t>Explain why the function is undefined at x=2 but the limit exists.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A38BF-43A0-A023-358E-23967C23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023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72186-9EBE-5889-7D1F-59D5151B0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for Limits — One-Sided &amp; Infinite Limits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4CD44-A0A1-3014-4491-D76330BF7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Prompt:</a:t>
            </a:r>
            <a:endParaRPr lang="en-CA" sz="2800" dirty="0"/>
          </a:p>
          <a:p>
            <a:pPr lvl="1"/>
            <a:r>
              <a:rPr lang="en-CA" sz="2000" dirty="0"/>
              <a:t>Explain the difference between:</a:t>
            </a:r>
          </a:p>
          <a:p>
            <a:pPr lvl="1"/>
            <a:r>
              <a:rPr lang="en-CA" sz="2000" dirty="0"/>
              <a:t>- </a:t>
            </a:r>
            <a:r>
              <a:rPr lang="en-CA" sz="2000" dirty="0" err="1"/>
              <a:t>lim</a:t>
            </a:r>
            <a:r>
              <a:rPr lang="en-CA" sz="2000" dirty="0"/>
              <a:t>(x→0⁺) 1/x = +∞</a:t>
            </a:r>
          </a:p>
          <a:p>
            <a:pPr lvl="1"/>
            <a:r>
              <a:rPr lang="en-CA" sz="2000" dirty="0"/>
              <a:t>- </a:t>
            </a:r>
            <a:r>
              <a:rPr lang="en-CA" sz="2000" dirty="0" err="1"/>
              <a:t>lim</a:t>
            </a:r>
            <a:r>
              <a:rPr lang="en-CA" sz="2000" dirty="0"/>
              <a:t>(x→0⁻) 1/x = -∞</a:t>
            </a:r>
          </a:p>
          <a:p>
            <a:pPr lvl="1"/>
            <a:r>
              <a:rPr lang="en-CA" sz="2000" dirty="0"/>
              <a:t>- </a:t>
            </a:r>
            <a:r>
              <a:rPr lang="en-CA" sz="2000" dirty="0" err="1"/>
              <a:t>lim</a:t>
            </a:r>
            <a:r>
              <a:rPr lang="en-CA" sz="2000" dirty="0"/>
              <a:t>(x→0) 1/x DNE</a:t>
            </a:r>
          </a:p>
          <a:p>
            <a:pPr lvl="1"/>
            <a:r>
              <a:rPr lang="en-CA" sz="2000" dirty="0"/>
              <a:t>Use a sign chart, a graph description, and the formal definition </a:t>
            </a:r>
          </a:p>
          <a:p>
            <a:pPr lvl="1"/>
            <a:r>
              <a:rPr lang="en-CA" sz="2000" dirty="0"/>
              <a:t>of an infinite limit. Then give a piecewise function where the </a:t>
            </a:r>
          </a:p>
          <a:p>
            <a:pPr lvl="1"/>
            <a:r>
              <a:rPr lang="en-CA" sz="2000" dirty="0"/>
              <a:t>two-sided limit exists but is NOT equal to either one-sided limit. </a:t>
            </a:r>
          </a:p>
          <a:p>
            <a:pPr lvl="1"/>
            <a:r>
              <a:rPr lang="en-CA" sz="2000" dirty="0"/>
              <a:t>Is that possible? Explain.</a:t>
            </a:r>
            <a:br>
              <a:rPr lang="en-CA" sz="2000" dirty="0"/>
            </a:br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BBCD91-9DEF-8EE4-839B-BFADC5C5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7483183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100557</TotalTime>
  <Words>4993</Words>
  <Application>Microsoft Office PowerPoint</Application>
  <PresentationFormat>On-screen Show (4:3)</PresentationFormat>
  <Paragraphs>448</Paragraphs>
  <Slides>36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-apple-system</vt:lpstr>
      <vt:lpstr>inherit</vt:lpstr>
      <vt:lpstr>SimSun</vt:lpstr>
      <vt:lpstr>Arial</vt:lpstr>
      <vt:lpstr>Times New Roman</vt:lpstr>
      <vt:lpstr>Verdana</vt:lpstr>
      <vt:lpstr>Wingdings</vt:lpstr>
      <vt:lpstr>Profile</vt:lpstr>
      <vt:lpstr>COSC 1367: Introduction to Problem Solving using Generative AI</vt:lpstr>
      <vt:lpstr>Learning Objectives</vt:lpstr>
      <vt:lpstr>Why University Calculus is Challenging</vt:lpstr>
      <vt:lpstr>The AI Toolkit for Calculus</vt:lpstr>
      <vt:lpstr>Prompt Engineering for Calculus — The Foundation</vt:lpstr>
      <vt:lpstr>Prompt Engineering — Advanced Techniques</vt:lpstr>
      <vt:lpstr>Activity — Prompt Makeover  (5 min)</vt:lpstr>
      <vt:lpstr>AI for Limits — Conceptual Understanding</vt:lpstr>
      <vt:lpstr>AI for Limits — One-Sided &amp; Infinite Limits</vt:lpstr>
      <vt:lpstr>AI for Derivatives — Definitions &amp; Rules</vt:lpstr>
      <vt:lpstr>AI for Derivatives — Implicit &amp; Related Rates</vt:lpstr>
      <vt:lpstr>AI for Derivatives — Optimization</vt:lpstr>
      <vt:lpstr>AI for Integration — Techniques</vt:lpstr>
      <vt:lpstr>AI for Integration — Fundamental Theorem</vt:lpstr>
      <vt:lpstr>AI for Integration — Applications</vt:lpstr>
      <vt:lpstr>AI for Sequences &amp; Series</vt:lpstr>
      <vt:lpstr>AI for Power Series &amp; Taylor Series</vt:lpstr>
      <vt:lpstr>Activity — Concept Deep Dive  (10 min)</vt:lpstr>
      <vt:lpstr>AI for Problem Solving — The Socratic Method</vt:lpstr>
      <vt:lpstr>AI for Problem Solving — Error Analysis</vt:lpstr>
      <vt:lpstr>AI for Problem Solving — Multiple Methods</vt:lpstr>
      <vt:lpstr>AI for Problem Solving — Generating Practice</vt:lpstr>
      <vt:lpstr>AI for Computation — Verification Strategy</vt:lpstr>
      <vt:lpstr>AI for Visualization — Graphing &amp; Sliders</vt:lpstr>
      <vt:lpstr>AI for Visualization — Parametric &amp; Polar</vt:lpstr>
      <vt:lpstr>AI for Multivariable Calculus — Partial Derivatives</vt:lpstr>
      <vt:lpstr>AI for Multivariable Calculus — Optimization</vt:lpstr>
      <vt:lpstr>AI for Multivariable Calculus — Double &amp; Triple Integrals</vt:lpstr>
      <vt:lpstr>AI for Vector Calculus</vt:lpstr>
      <vt:lpstr>AI for Proofs — Structure &amp; Strategy</vt:lpstr>
      <vt:lpstr>AI for Proofs — Induction in Calculus</vt:lpstr>
      <vt:lpstr>AI for Test Prep — Custom Study Guides</vt:lpstr>
      <vt:lpstr>AI for Test Prep — Predicting Exam Questions</vt:lpstr>
      <vt:lpstr>Activity — Live Problem Solving (10 min)</vt:lpstr>
      <vt:lpstr>Key Takeaways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723</cp:revision>
  <cp:lastPrinted>2018-12-13T23:49:25Z</cp:lastPrinted>
  <dcterms:created xsi:type="dcterms:W3CDTF">2003-04-15T18:55:16Z</dcterms:created>
  <dcterms:modified xsi:type="dcterms:W3CDTF">2026-08-08T02:02:49Z</dcterms:modified>
</cp:coreProperties>
</file>