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33"/>
  </p:notesMasterIdLst>
  <p:handoutMasterIdLst>
    <p:handoutMasterId r:id="rId34"/>
  </p:handoutMasterIdLst>
  <p:sldIdLst>
    <p:sldId id="336" r:id="rId2"/>
    <p:sldId id="299" r:id="rId3"/>
    <p:sldId id="781" r:id="rId4"/>
    <p:sldId id="782" r:id="rId5"/>
    <p:sldId id="783" r:id="rId6"/>
    <p:sldId id="784" r:id="rId7"/>
    <p:sldId id="785" r:id="rId8"/>
    <p:sldId id="786" r:id="rId9"/>
    <p:sldId id="787" r:id="rId10"/>
    <p:sldId id="788" r:id="rId11"/>
    <p:sldId id="789" r:id="rId12"/>
    <p:sldId id="790" r:id="rId13"/>
    <p:sldId id="791" r:id="rId14"/>
    <p:sldId id="792" r:id="rId15"/>
    <p:sldId id="793" r:id="rId16"/>
    <p:sldId id="794" r:id="rId17"/>
    <p:sldId id="795" r:id="rId18"/>
    <p:sldId id="796" r:id="rId19"/>
    <p:sldId id="797" r:id="rId20"/>
    <p:sldId id="798" r:id="rId21"/>
    <p:sldId id="799" r:id="rId22"/>
    <p:sldId id="800" r:id="rId23"/>
    <p:sldId id="801" r:id="rId24"/>
    <p:sldId id="802" r:id="rId25"/>
    <p:sldId id="803" r:id="rId26"/>
    <p:sldId id="804" r:id="rId27"/>
    <p:sldId id="805" r:id="rId28"/>
    <p:sldId id="806" r:id="rId29"/>
    <p:sldId id="807" r:id="rId30"/>
    <p:sldId id="808" r:id="rId31"/>
    <p:sldId id="295" r:id="rId32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E311D2-DD5C-4BBC-BB3A-F05C85B2F65E}" v="219" dt="2026-08-11T02:21:43.2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404" autoAdjust="0"/>
  </p:normalViewPr>
  <p:slideViewPr>
    <p:cSldViewPr>
      <p:cViewPr varScale="1">
        <p:scale>
          <a:sx n="70" d="100"/>
          <a:sy n="70" d="100"/>
        </p:scale>
        <p:origin x="120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bin Zhu" userId="a2e261bc-1ab1-42c6-b163-ce9dc802355f" providerId="ADAL" clId="{66F68600-41EA-4988-B563-A79818BBC8A2}"/>
    <pc:docChg chg="undo custSel addSld delSld modSld sldOrd">
      <pc:chgData name="Haibin Zhu" userId="a2e261bc-1ab1-42c6-b163-ce9dc802355f" providerId="ADAL" clId="{66F68600-41EA-4988-B563-A79818BBC8A2}" dt="2026-08-11T02:22:05.214" v="1276" actId="47"/>
      <pc:docMkLst>
        <pc:docMk/>
      </pc:docMkLst>
      <pc:sldChg chg="modSp mod">
        <pc:chgData name="Haibin Zhu" userId="a2e261bc-1ab1-42c6-b163-ce9dc802355f" providerId="ADAL" clId="{66F68600-41EA-4988-B563-A79818BBC8A2}" dt="2026-08-10T22:06:20.473" v="759" actId="20577"/>
        <pc:sldMkLst>
          <pc:docMk/>
          <pc:sldMk cId="0" sldId="299"/>
        </pc:sldMkLst>
        <pc:spChg chg="mod">
          <ac:chgData name="Haibin Zhu" userId="a2e261bc-1ab1-42c6-b163-ce9dc802355f" providerId="ADAL" clId="{66F68600-41EA-4988-B563-A79818BBC8A2}" dt="2026-08-10T22:05:50.603" v="749" actId="20577"/>
          <ac:spMkLst>
            <pc:docMk/>
            <pc:sldMk cId="0" sldId="299"/>
            <ac:spMk id="4099" creationId="{00000000-0000-0000-0000-000000000000}"/>
          </ac:spMkLst>
        </pc:spChg>
        <pc:spChg chg="mod">
          <ac:chgData name="Haibin Zhu" userId="a2e261bc-1ab1-42c6-b163-ce9dc802355f" providerId="ADAL" clId="{66F68600-41EA-4988-B563-A79818BBC8A2}" dt="2026-08-10T22:06:20.473" v="759" actId="20577"/>
          <ac:spMkLst>
            <pc:docMk/>
            <pc:sldMk cId="0" sldId="299"/>
            <ac:spMk id="4100" creationId="{00000000-0000-0000-0000-000000000000}"/>
          </ac:spMkLst>
        </pc:spChg>
      </pc:sldChg>
      <pc:sldChg chg="addSp modSp mod">
        <pc:chgData name="Haibin Zhu" userId="a2e261bc-1ab1-42c6-b163-ce9dc802355f" providerId="ADAL" clId="{66F68600-41EA-4988-B563-A79818BBC8A2}" dt="2026-08-10T22:05:14.316" v="745" actId="113"/>
        <pc:sldMkLst>
          <pc:docMk/>
          <pc:sldMk cId="0" sldId="336"/>
        </pc:sldMkLst>
        <pc:spChg chg="add mod">
          <ac:chgData name="Haibin Zhu" userId="a2e261bc-1ab1-42c6-b163-ce9dc802355f" providerId="ADAL" clId="{66F68600-41EA-4988-B563-A79818BBC8A2}" dt="2026-08-07T22:20:03.536" v="743" actId="1076"/>
          <ac:spMkLst>
            <pc:docMk/>
            <pc:sldMk cId="0" sldId="336"/>
            <ac:spMk id="3" creationId="{55B639F8-B97D-3469-C742-F998C1807D86}"/>
          </ac:spMkLst>
        </pc:spChg>
        <pc:spChg chg="mod">
          <ac:chgData name="Haibin Zhu" userId="a2e261bc-1ab1-42c6-b163-ce9dc802355f" providerId="ADAL" clId="{66F68600-41EA-4988-B563-A79818BBC8A2}" dt="2026-08-10T22:05:14.316" v="745" actId="113"/>
          <ac:spMkLst>
            <pc:docMk/>
            <pc:sldMk cId="0" sldId="336"/>
            <ac:spMk id="3076" creationId="{00000000-0000-0000-0000-000000000000}"/>
          </ac:spMkLst>
        </pc:spChg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2730153746" sldId="428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982852629" sldId="436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1053073524" sldId="485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1215133822" sldId="490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427686650" sldId="504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237558517" sldId="514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1200448699" sldId="529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2306817041" sldId="552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1232934305" sldId="562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3359097773" sldId="566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1016024191" sldId="570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610274875" sldId="655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1565834674" sldId="675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3782914013" sldId="698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4290241528" sldId="699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1734240048" sldId="700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691272819" sldId="707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1783081036" sldId="711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566389772" sldId="712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616247090" sldId="722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3790667431" sldId="735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629946939" sldId="736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568727145" sldId="750"/>
        </pc:sldMkLst>
      </pc:sldChg>
      <pc:sldChg chg="modSp del mod">
        <pc:chgData name="Haibin Zhu" userId="a2e261bc-1ab1-42c6-b163-ce9dc802355f" providerId="ADAL" clId="{66F68600-41EA-4988-B563-A79818BBC8A2}" dt="2026-08-10T22:09:10.763" v="791" actId="47"/>
        <pc:sldMkLst>
          <pc:docMk/>
          <pc:sldMk cId="227157743" sldId="755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1022300390" sldId="757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1058535804" sldId="758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545833394" sldId="760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3779209943" sldId="761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588944369" sldId="763"/>
        </pc:sldMkLst>
      </pc:sldChg>
      <pc:sldChg chg="modSp del mod">
        <pc:chgData name="Haibin Zhu" userId="a2e261bc-1ab1-42c6-b163-ce9dc802355f" providerId="ADAL" clId="{66F68600-41EA-4988-B563-A79818BBC8A2}" dt="2026-08-10T22:09:10.763" v="791" actId="47"/>
        <pc:sldMkLst>
          <pc:docMk/>
          <pc:sldMk cId="2206383025" sldId="764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3923685275" sldId="767"/>
        </pc:sldMkLst>
      </pc:sldChg>
      <pc:sldChg chg="modSp del mod">
        <pc:chgData name="Haibin Zhu" userId="a2e261bc-1ab1-42c6-b163-ce9dc802355f" providerId="ADAL" clId="{66F68600-41EA-4988-B563-A79818BBC8A2}" dt="2026-08-10T22:09:10.763" v="791" actId="47"/>
        <pc:sldMkLst>
          <pc:docMk/>
          <pc:sldMk cId="3373570158" sldId="768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3732857263" sldId="770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671058424" sldId="771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1077242599" sldId="772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4074747713" sldId="773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2130906819" sldId="774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1351796888" sldId="775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2729984214" sldId="776"/>
        </pc:sldMkLst>
      </pc:sldChg>
      <pc:sldChg chg="modSp del mod">
        <pc:chgData name="Haibin Zhu" userId="a2e261bc-1ab1-42c6-b163-ce9dc802355f" providerId="ADAL" clId="{66F68600-41EA-4988-B563-A79818BBC8A2}" dt="2026-08-10T22:09:10.763" v="791" actId="47"/>
        <pc:sldMkLst>
          <pc:docMk/>
          <pc:sldMk cId="0" sldId="777"/>
        </pc:sldMkLst>
      </pc:sldChg>
      <pc:sldChg chg="del">
        <pc:chgData name="Haibin Zhu" userId="a2e261bc-1ab1-42c6-b163-ce9dc802355f" providerId="ADAL" clId="{66F68600-41EA-4988-B563-A79818BBC8A2}" dt="2026-08-10T22:09:10.763" v="791" actId="47"/>
        <pc:sldMkLst>
          <pc:docMk/>
          <pc:sldMk cId="742623307" sldId="778"/>
        </pc:sldMkLst>
      </pc:sldChg>
      <pc:sldChg chg="addSp delSp modSp del mod">
        <pc:chgData name="Haibin Zhu" userId="a2e261bc-1ab1-42c6-b163-ce9dc802355f" providerId="ADAL" clId="{66F68600-41EA-4988-B563-A79818BBC8A2}" dt="2026-08-10T22:08:30.316" v="782" actId="47"/>
        <pc:sldMkLst>
          <pc:docMk/>
          <pc:sldMk cId="754429062" sldId="779"/>
        </pc:sldMkLst>
        <pc:spChg chg="add del mod">
          <ac:chgData name="Haibin Zhu" userId="a2e261bc-1ab1-42c6-b163-ce9dc802355f" providerId="ADAL" clId="{66F68600-41EA-4988-B563-A79818BBC8A2}" dt="2026-08-10T22:07:59.200" v="774"/>
          <ac:spMkLst>
            <pc:docMk/>
            <pc:sldMk cId="754429062" sldId="779"/>
            <ac:spMk id="2" creationId="{CCBA01F4-39CC-32BE-F024-F3FD08BE0F20}"/>
          </ac:spMkLst>
        </pc:spChg>
        <pc:spChg chg="mod">
          <ac:chgData name="Haibin Zhu" userId="a2e261bc-1ab1-42c6-b163-ce9dc802355f" providerId="ADAL" clId="{66F68600-41EA-4988-B563-A79818BBC8A2}" dt="2026-08-10T22:06:52.011" v="761" actId="404"/>
          <ac:spMkLst>
            <pc:docMk/>
            <pc:sldMk cId="754429062" sldId="779"/>
            <ac:spMk id="5" creationId="{6A9CF227-BA42-E062-E4D3-38E6EF1CC442}"/>
          </ac:spMkLst>
        </pc:spChg>
        <pc:spChg chg="mod">
          <ac:chgData name="Haibin Zhu" userId="a2e261bc-1ab1-42c6-b163-ce9dc802355f" providerId="ADAL" clId="{66F68600-41EA-4988-B563-A79818BBC8A2}" dt="2026-08-10T22:08:09.031" v="776" actId="21"/>
          <ac:spMkLst>
            <pc:docMk/>
            <pc:sldMk cId="754429062" sldId="779"/>
            <ac:spMk id="3076" creationId="{1D61B9D9-E543-A5D8-0C2F-5567CCECE334}"/>
          </ac:spMkLst>
        </pc:spChg>
      </pc:sldChg>
      <pc:sldChg chg="del ord">
        <pc:chgData name="Haibin Zhu" userId="a2e261bc-1ab1-42c6-b163-ce9dc802355f" providerId="ADAL" clId="{66F68600-41EA-4988-B563-A79818BBC8A2}" dt="2026-08-10T22:08:59.091" v="790" actId="47"/>
        <pc:sldMkLst>
          <pc:docMk/>
          <pc:sldMk cId="2227261802" sldId="780"/>
        </pc:sldMkLst>
      </pc:sldChg>
      <pc:sldChg chg="modSp new mod">
        <pc:chgData name="Haibin Zhu" userId="a2e261bc-1ab1-42c6-b163-ce9dc802355f" providerId="ADAL" clId="{66F68600-41EA-4988-B563-A79818BBC8A2}" dt="2026-08-10T22:08:52.215" v="787" actId="14100"/>
        <pc:sldMkLst>
          <pc:docMk/>
          <pc:sldMk cId="1419788112" sldId="781"/>
        </pc:sldMkLst>
        <pc:spChg chg="mod">
          <ac:chgData name="Haibin Zhu" userId="a2e261bc-1ab1-42c6-b163-ce9dc802355f" providerId="ADAL" clId="{66F68600-41EA-4988-B563-A79818BBC8A2}" dt="2026-08-10T22:08:42.002" v="785" actId="404"/>
          <ac:spMkLst>
            <pc:docMk/>
            <pc:sldMk cId="1419788112" sldId="781"/>
            <ac:spMk id="2" creationId="{F86CB4C9-A65D-4E13-6809-230D13B21EB8}"/>
          </ac:spMkLst>
        </pc:spChg>
        <pc:spChg chg="mod">
          <ac:chgData name="Haibin Zhu" userId="a2e261bc-1ab1-42c6-b163-ce9dc802355f" providerId="ADAL" clId="{66F68600-41EA-4988-B563-A79818BBC8A2}" dt="2026-08-10T22:08:52.215" v="787" actId="14100"/>
          <ac:spMkLst>
            <pc:docMk/>
            <pc:sldMk cId="1419788112" sldId="781"/>
            <ac:spMk id="3" creationId="{8AFAD5E9-71B6-56C7-A85C-913F3C96026F}"/>
          </ac:spMkLst>
        </pc:spChg>
      </pc:sldChg>
      <pc:sldChg chg="addSp delSp modSp new mod">
        <pc:chgData name="Haibin Zhu" userId="a2e261bc-1ab1-42c6-b163-ce9dc802355f" providerId="ADAL" clId="{66F68600-41EA-4988-B563-A79818BBC8A2}" dt="2026-08-10T22:11:11.006" v="844" actId="1076"/>
        <pc:sldMkLst>
          <pc:docMk/>
          <pc:sldMk cId="2069237649" sldId="782"/>
        </pc:sldMkLst>
        <pc:spChg chg="mod">
          <ac:chgData name="Haibin Zhu" userId="a2e261bc-1ab1-42c6-b163-ce9dc802355f" providerId="ADAL" clId="{66F68600-41EA-4988-B563-A79818BBC8A2}" dt="2026-08-10T22:09:48.274" v="825" actId="404"/>
          <ac:spMkLst>
            <pc:docMk/>
            <pc:sldMk cId="2069237649" sldId="782"/>
            <ac:spMk id="2" creationId="{F52A88EF-F68E-11E8-448C-B7638D32E951}"/>
          </ac:spMkLst>
        </pc:spChg>
        <pc:spChg chg="del">
          <ac:chgData name="Haibin Zhu" userId="a2e261bc-1ab1-42c6-b163-ce9dc802355f" providerId="ADAL" clId="{66F68600-41EA-4988-B563-A79818BBC8A2}" dt="2026-08-10T22:10:09.886" v="826"/>
          <ac:spMkLst>
            <pc:docMk/>
            <pc:sldMk cId="2069237649" sldId="782"/>
            <ac:spMk id="3" creationId="{952F1DD8-1AFF-866B-90C9-5FCB83D618B1}"/>
          </ac:spMkLst>
        </pc:spChg>
        <pc:spChg chg="add mod">
          <ac:chgData name="Haibin Zhu" userId="a2e261bc-1ab1-42c6-b163-ce9dc802355f" providerId="ADAL" clId="{66F68600-41EA-4988-B563-A79818BBC8A2}" dt="2026-08-10T22:11:11.006" v="844" actId="1076"/>
          <ac:spMkLst>
            <pc:docMk/>
            <pc:sldMk cId="2069237649" sldId="782"/>
            <ac:spMk id="7" creationId="{05B4E7D6-27E2-BD43-7366-B2AAA41A5784}"/>
          </ac:spMkLst>
        </pc:spChg>
        <pc:graphicFrameChg chg="add mod modGraphic">
          <ac:chgData name="Haibin Zhu" userId="a2e261bc-1ab1-42c6-b163-ce9dc802355f" providerId="ADAL" clId="{66F68600-41EA-4988-B563-A79818BBC8A2}" dt="2026-08-10T22:10:33.092" v="837" actId="1076"/>
          <ac:graphicFrameMkLst>
            <pc:docMk/>
            <pc:sldMk cId="2069237649" sldId="782"/>
            <ac:graphicFrameMk id="5" creationId="{4B2F3F67-72ED-AF9C-7F21-A4303CEE9BC5}"/>
          </ac:graphicFrameMkLst>
        </pc:graphicFrameChg>
      </pc:sldChg>
      <pc:sldChg chg="modSp new mod">
        <pc:chgData name="Haibin Zhu" userId="a2e261bc-1ab1-42c6-b163-ce9dc802355f" providerId="ADAL" clId="{66F68600-41EA-4988-B563-A79818BBC8A2}" dt="2026-08-10T22:11:45.192" v="854" actId="403"/>
        <pc:sldMkLst>
          <pc:docMk/>
          <pc:sldMk cId="1422481138" sldId="783"/>
        </pc:sldMkLst>
        <pc:spChg chg="mod">
          <ac:chgData name="Haibin Zhu" userId="a2e261bc-1ab1-42c6-b163-ce9dc802355f" providerId="ADAL" clId="{66F68600-41EA-4988-B563-A79818BBC8A2}" dt="2026-08-10T22:11:38.521" v="850" actId="404"/>
          <ac:spMkLst>
            <pc:docMk/>
            <pc:sldMk cId="1422481138" sldId="783"/>
            <ac:spMk id="2" creationId="{346AB4C9-AA14-D7FE-3394-2E1331EFA880}"/>
          </ac:spMkLst>
        </pc:spChg>
        <pc:spChg chg="mod">
          <ac:chgData name="Haibin Zhu" userId="a2e261bc-1ab1-42c6-b163-ce9dc802355f" providerId="ADAL" clId="{66F68600-41EA-4988-B563-A79818BBC8A2}" dt="2026-08-10T22:11:45.192" v="854" actId="403"/>
          <ac:spMkLst>
            <pc:docMk/>
            <pc:sldMk cId="1422481138" sldId="783"/>
            <ac:spMk id="3" creationId="{5033E030-2709-16BA-7179-219E005C95CC}"/>
          </ac:spMkLst>
        </pc:spChg>
      </pc:sldChg>
      <pc:sldChg chg="modSp new mod">
        <pc:chgData name="Haibin Zhu" userId="a2e261bc-1ab1-42c6-b163-ce9dc802355f" providerId="ADAL" clId="{66F68600-41EA-4988-B563-A79818BBC8A2}" dt="2026-08-10T22:12:53.001" v="867" actId="403"/>
        <pc:sldMkLst>
          <pc:docMk/>
          <pc:sldMk cId="1826490916" sldId="784"/>
        </pc:sldMkLst>
        <pc:spChg chg="mod">
          <ac:chgData name="Haibin Zhu" userId="a2e261bc-1ab1-42c6-b163-ce9dc802355f" providerId="ADAL" clId="{66F68600-41EA-4988-B563-A79818BBC8A2}" dt="2026-08-10T22:12:11.966" v="860" actId="404"/>
          <ac:spMkLst>
            <pc:docMk/>
            <pc:sldMk cId="1826490916" sldId="784"/>
            <ac:spMk id="2" creationId="{CF9E35CF-83A1-1FB0-B76C-162EE4848C88}"/>
          </ac:spMkLst>
        </pc:spChg>
        <pc:spChg chg="mod">
          <ac:chgData name="Haibin Zhu" userId="a2e261bc-1ab1-42c6-b163-ce9dc802355f" providerId="ADAL" clId="{66F68600-41EA-4988-B563-A79818BBC8A2}" dt="2026-08-10T22:12:53.001" v="867" actId="403"/>
          <ac:spMkLst>
            <pc:docMk/>
            <pc:sldMk cId="1826490916" sldId="784"/>
            <ac:spMk id="3" creationId="{24035911-93C4-B474-253C-233D8C37FC41}"/>
          </ac:spMkLst>
        </pc:spChg>
      </pc:sldChg>
      <pc:sldChg chg="addSp modSp new mod">
        <pc:chgData name="Haibin Zhu" userId="a2e261bc-1ab1-42c6-b163-ce9dc802355f" providerId="ADAL" clId="{66F68600-41EA-4988-B563-A79818BBC8A2}" dt="2026-08-10T22:14:27.565" v="888" actId="1076"/>
        <pc:sldMkLst>
          <pc:docMk/>
          <pc:sldMk cId="2240866841" sldId="785"/>
        </pc:sldMkLst>
        <pc:spChg chg="mod">
          <ac:chgData name="Haibin Zhu" userId="a2e261bc-1ab1-42c6-b163-ce9dc802355f" providerId="ADAL" clId="{66F68600-41EA-4988-B563-A79818BBC8A2}" dt="2026-08-10T22:13:28.645" v="873" actId="404"/>
          <ac:spMkLst>
            <pc:docMk/>
            <pc:sldMk cId="2240866841" sldId="785"/>
            <ac:spMk id="2" creationId="{216810BC-D2F2-81B5-E8D7-4F69A5971FAE}"/>
          </ac:spMkLst>
        </pc:spChg>
        <pc:spChg chg="mod">
          <ac:chgData name="Haibin Zhu" userId="a2e261bc-1ab1-42c6-b163-ce9dc802355f" providerId="ADAL" clId="{66F68600-41EA-4988-B563-A79818BBC8A2}" dt="2026-08-10T22:13:39.301" v="877" actId="113"/>
          <ac:spMkLst>
            <pc:docMk/>
            <pc:sldMk cId="2240866841" sldId="785"/>
            <ac:spMk id="3" creationId="{147C47CE-B8AF-4EB4-16CB-7ADD2488C2AE}"/>
          </ac:spMkLst>
        </pc:spChg>
        <pc:graphicFrameChg chg="add mod modGraphic">
          <ac:chgData name="Haibin Zhu" userId="a2e261bc-1ab1-42c6-b163-ce9dc802355f" providerId="ADAL" clId="{66F68600-41EA-4988-B563-A79818BBC8A2}" dt="2026-08-10T22:14:27.565" v="888" actId="1076"/>
          <ac:graphicFrameMkLst>
            <pc:docMk/>
            <pc:sldMk cId="2240866841" sldId="785"/>
            <ac:graphicFrameMk id="5" creationId="{B62059C6-8875-200F-663D-77A9052DB0B6}"/>
          </ac:graphicFrameMkLst>
        </pc:graphicFrameChg>
      </pc:sldChg>
      <pc:sldChg chg="modSp new mod">
        <pc:chgData name="Haibin Zhu" userId="a2e261bc-1ab1-42c6-b163-ce9dc802355f" providerId="ADAL" clId="{66F68600-41EA-4988-B563-A79818BBC8A2}" dt="2026-08-10T22:15:34.376" v="904" actId="14100"/>
        <pc:sldMkLst>
          <pc:docMk/>
          <pc:sldMk cId="461423801" sldId="786"/>
        </pc:sldMkLst>
        <pc:spChg chg="mod">
          <ac:chgData name="Haibin Zhu" userId="a2e261bc-1ab1-42c6-b163-ce9dc802355f" providerId="ADAL" clId="{66F68600-41EA-4988-B563-A79818BBC8A2}" dt="2026-08-10T22:14:46.295" v="892" actId="404"/>
          <ac:spMkLst>
            <pc:docMk/>
            <pc:sldMk cId="461423801" sldId="786"/>
            <ac:spMk id="2" creationId="{E6B30A5F-A3CF-4E15-B03E-E5CABDF0BF95}"/>
          </ac:spMkLst>
        </pc:spChg>
        <pc:spChg chg="mod">
          <ac:chgData name="Haibin Zhu" userId="a2e261bc-1ab1-42c6-b163-ce9dc802355f" providerId="ADAL" clId="{66F68600-41EA-4988-B563-A79818BBC8A2}" dt="2026-08-10T22:15:34.376" v="904" actId="14100"/>
          <ac:spMkLst>
            <pc:docMk/>
            <pc:sldMk cId="461423801" sldId="786"/>
            <ac:spMk id="3" creationId="{35A9BC58-FEA4-FC34-0A1A-7ECB9C625060}"/>
          </ac:spMkLst>
        </pc:spChg>
      </pc:sldChg>
      <pc:sldChg chg="modSp new mod">
        <pc:chgData name="Haibin Zhu" userId="a2e261bc-1ab1-42c6-b163-ce9dc802355f" providerId="ADAL" clId="{66F68600-41EA-4988-B563-A79818BBC8A2}" dt="2026-08-10T22:18:54.447" v="975" actId="14100"/>
        <pc:sldMkLst>
          <pc:docMk/>
          <pc:sldMk cId="441953245" sldId="787"/>
        </pc:sldMkLst>
        <pc:spChg chg="mod">
          <ac:chgData name="Haibin Zhu" userId="a2e261bc-1ab1-42c6-b163-ce9dc802355f" providerId="ADAL" clId="{66F68600-41EA-4988-B563-A79818BBC8A2}" dt="2026-08-10T22:15:50.239" v="908" actId="404"/>
          <ac:spMkLst>
            <pc:docMk/>
            <pc:sldMk cId="441953245" sldId="787"/>
            <ac:spMk id="2" creationId="{DB67BF10-5D97-9641-C723-745C54D95A7C}"/>
          </ac:spMkLst>
        </pc:spChg>
        <pc:spChg chg="mod">
          <ac:chgData name="Haibin Zhu" userId="a2e261bc-1ab1-42c6-b163-ce9dc802355f" providerId="ADAL" clId="{66F68600-41EA-4988-B563-A79818BBC8A2}" dt="2026-08-10T22:18:54.447" v="975" actId="14100"/>
          <ac:spMkLst>
            <pc:docMk/>
            <pc:sldMk cId="441953245" sldId="787"/>
            <ac:spMk id="3" creationId="{4F83570E-C632-C4EE-2FF4-C4E9E6A31457}"/>
          </ac:spMkLst>
        </pc:spChg>
      </pc:sldChg>
      <pc:sldChg chg="modSp new mod">
        <pc:chgData name="Haibin Zhu" userId="a2e261bc-1ab1-42c6-b163-ce9dc802355f" providerId="ADAL" clId="{66F68600-41EA-4988-B563-A79818BBC8A2}" dt="2026-08-10T22:19:38.626" v="985" actId="404"/>
        <pc:sldMkLst>
          <pc:docMk/>
          <pc:sldMk cId="2627720563" sldId="788"/>
        </pc:sldMkLst>
        <pc:spChg chg="mod">
          <ac:chgData name="Haibin Zhu" userId="a2e261bc-1ab1-42c6-b163-ce9dc802355f" providerId="ADAL" clId="{66F68600-41EA-4988-B563-A79818BBC8A2}" dt="2026-08-10T22:19:11.237" v="981" actId="403"/>
          <ac:spMkLst>
            <pc:docMk/>
            <pc:sldMk cId="2627720563" sldId="788"/>
            <ac:spMk id="2" creationId="{E7F7DC3E-11C8-3FE3-4466-E01D38D69310}"/>
          </ac:spMkLst>
        </pc:spChg>
        <pc:spChg chg="mod">
          <ac:chgData name="Haibin Zhu" userId="a2e261bc-1ab1-42c6-b163-ce9dc802355f" providerId="ADAL" clId="{66F68600-41EA-4988-B563-A79818BBC8A2}" dt="2026-08-10T22:19:38.626" v="985" actId="404"/>
          <ac:spMkLst>
            <pc:docMk/>
            <pc:sldMk cId="2627720563" sldId="788"/>
            <ac:spMk id="3" creationId="{82617375-BC0F-8874-0552-E4EBFC7529B7}"/>
          </ac:spMkLst>
        </pc:spChg>
      </pc:sldChg>
      <pc:sldChg chg="modSp new mod">
        <pc:chgData name="Haibin Zhu" userId="a2e261bc-1ab1-42c6-b163-ce9dc802355f" providerId="ADAL" clId="{66F68600-41EA-4988-B563-A79818BBC8A2}" dt="2026-08-10T22:21:01.809" v="1006" actId="14100"/>
        <pc:sldMkLst>
          <pc:docMk/>
          <pc:sldMk cId="3549013279" sldId="789"/>
        </pc:sldMkLst>
        <pc:spChg chg="mod">
          <ac:chgData name="Haibin Zhu" userId="a2e261bc-1ab1-42c6-b163-ce9dc802355f" providerId="ADAL" clId="{66F68600-41EA-4988-B563-A79818BBC8A2}" dt="2026-08-10T22:20:29.557" v="991" actId="404"/>
          <ac:spMkLst>
            <pc:docMk/>
            <pc:sldMk cId="3549013279" sldId="789"/>
            <ac:spMk id="2" creationId="{114617C3-EA20-9B05-706A-14FEBD6EC16D}"/>
          </ac:spMkLst>
        </pc:spChg>
        <pc:spChg chg="mod">
          <ac:chgData name="Haibin Zhu" userId="a2e261bc-1ab1-42c6-b163-ce9dc802355f" providerId="ADAL" clId="{66F68600-41EA-4988-B563-A79818BBC8A2}" dt="2026-08-10T22:21:01.809" v="1006" actId="14100"/>
          <ac:spMkLst>
            <pc:docMk/>
            <pc:sldMk cId="3549013279" sldId="789"/>
            <ac:spMk id="3" creationId="{B4592456-9CC2-6843-114E-83A6E9A81D86}"/>
          </ac:spMkLst>
        </pc:spChg>
      </pc:sldChg>
      <pc:sldChg chg="modSp new mod">
        <pc:chgData name="Haibin Zhu" userId="a2e261bc-1ab1-42c6-b163-ce9dc802355f" providerId="ADAL" clId="{66F68600-41EA-4988-B563-A79818BBC8A2}" dt="2026-08-10T22:21:51.691" v="1017" actId="15"/>
        <pc:sldMkLst>
          <pc:docMk/>
          <pc:sldMk cId="3653440532" sldId="790"/>
        </pc:sldMkLst>
        <pc:spChg chg="mod">
          <ac:chgData name="Haibin Zhu" userId="a2e261bc-1ab1-42c6-b163-ce9dc802355f" providerId="ADAL" clId="{66F68600-41EA-4988-B563-A79818BBC8A2}" dt="2026-08-10T22:21:40.673" v="1014" actId="404"/>
          <ac:spMkLst>
            <pc:docMk/>
            <pc:sldMk cId="3653440532" sldId="790"/>
            <ac:spMk id="2" creationId="{ECFCF82D-EE15-3552-64BB-80142A51673D}"/>
          </ac:spMkLst>
        </pc:spChg>
        <pc:spChg chg="mod">
          <ac:chgData name="Haibin Zhu" userId="a2e261bc-1ab1-42c6-b163-ce9dc802355f" providerId="ADAL" clId="{66F68600-41EA-4988-B563-A79818BBC8A2}" dt="2026-08-10T22:21:51.691" v="1017" actId="15"/>
          <ac:spMkLst>
            <pc:docMk/>
            <pc:sldMk cId="3653440532" sldId="790"/>
            <ac:spMk id="3" creationId="{4BF2A08D-4B99-0309-283E-A821A2FC3267}"/>
          </ac:spMkLst>
        </pc:spChg>
      </pc:sldChg>
      <pc:sldChg chg="modSp new mod">
        <pc:chgData name="Haibin Zhu" userId="a2e261bc-1ab1-42c6-b163-ce9dc802355f" providerId="ADAL" clId="{66F68600-41EA-4988-B563-A79818BBC8A2}" dt="2026-08-10T22:25:25.758" v="1067" actId="403"/>
        <pc:sldMkLst>
          <pc:docMk/>
          <pc:sldMk cId="1574715438" sldId="791"/>
        </pc:sldMkLst>
        <pc:spChg chg="mod">
          <ac:chgData name="Haibin Zhu" userId="a2e261bc-1ab1-42c6-b163-ce9dc802355f" providerId="ADAL" clId="{66F68600-41EA-4988-B563-A79818BBC8A2}" dt="2026-08-10T22:23:36.781" v="1028" actId="404"/>
          <ac:spMkLst>
            <pc:docMk/>
            <pc:sldMk cId="1574715438" sldId="791"/>
            <ac:spMk id="2" creationId="{5EE915EE-FE2B-C4D1-852F-96CA4F36DBF8}"/>
          </ac:spMkLst>
        </pc:spChg>
        <pc:spChg chg="mod">
          <ac:chgData name="Haibin Zhu" userId="a2e261bc-1ab1-42c6-b163-ce9dc802355f" providerId="ADAL" clId="{66F68600-41EA-4988-B563-A79818BBC8A2}" dt="2026-08-10T22:25:25.758" v="1067" actId="403"/>
          <ac:spMkLst>
            <pc:docMk/>
            <pc:sldMk cId="1574715438" sldId="791"/>
            <ac:spMk id="3" creationId="{63E91FF3-6CD1-4E32-8154-5560B954A4DE}"/>
          </ac:spMkLst>
        </pc:spChg>
      </pc:sldChg>
      <pc:sldChg chg="modSp new mod">
        <pc:chgData name="Haibin Zhu" userId="a2e261bc-1ab1-42c6-b163-ce9dc802355f" providerId="ADAL" clId="{66F68600-41EA-4988-B563-A79818BBC8A2}" dt="2026-08-10T22:25:00.282" v="1050" actId="403"/>
        <pc:sldMkLst>
          <pc:docMk/>
          <pc:sldMk cId="582454360" sldId="792"/>
        </pc:sldMkLst>
        <pc:spChg chg="mod">
          <ac:chgData name="Haibin Zhu" userId="a2e261bc-1ab1-42c6-b163-ce9dc802355f" providerId="ADAL" clId="{66F68600-41EA-4988-B563-A79818BBC8A2}" dt="2026-08-10T22:24:23.242" v="1041" actId="404"/>
          <ac:spMkLst>
            <pc:docMk/>
            <pc:sldMk cId="582454360" sldId="792"/>
            <ac:spMk id="2" creationId="{B3C21AA6-6AD3-15CC-D5D9-9A80AAFB86FA}"/>
          </ac:spMkLst>
        </pc:spChg>
        <pc:spChg chg="mod">
          <ac:chgData name="Haibin Zhu" userId="a2e261bc-1ab1-42c6-b163-ce9dc802355f" providerId="ADAL" clId="{66F68600-41EA-4988-B563-A79818BBC8A2}" dt="2026-08-10T22:25:00.282" v="1050" actId="403"/>
          <ac:spMkLst>
            <pc:docMk/>
            <pc:sldMk cId="582454360" sldId="792"/>
            <ac:spMk id="3" creationId="{1171540A-385C-6FDE-8E88-6A7AEE67C89F}"/>
          </ac:spMkLst>
        </pc:spChg>
      </pc:sldChg>
      <pc:sldChg chg="modSp new mod">
        <pc:chgData name="Haibin Zhu" userId="a2e261bc-1ab1-42c6-b163-ce9dc802355f" providerId="ADAL" clId="{66F68600-41EA-4988-B563-A79818BBC8A2}" dt="2026-08-11T01:00:14.816" v="1078" actId="14100"/>
        <pc:sldMkLst>
          <pc:docMk/>
          <pc:sldMk cId="2982135945" sldId="793"/>
        </pc:sldMkLst>
        <pc:spChg chg="mod">
          <ac:chgData name="Haibin Zhu" userId="a2e261bc-1ab1-42c6-b163-ce9dc802355f" providerId="ADAL" clId="{66F68600-41EA-4988-B563-A79818BBC8A2}" dt="2026-08-10T22:25:58.374" v="1073" actId="404"/>
          <ac:spMkLst>
            <pc:docMk/>
            <pc:sldMk cId="2982135945" sldId="793"/>
            <ac:spMk id="2" creationId="{AE88202B-0AA2-5953-9A29-CEB3B7A80690}"/>
          </ac:spMkLst>
        </pc:spChg>
        <pc:spChg chg="mod">
          <ac:chgData name="Haibin Zhu" userId="a2e261bc-1ab1-42c6-b163-ce9dc802355f" providerId="ADAL" clId="{66F68600-41EA-4988-B563-A79818BBC8A2}" dt="2026-08-11T01:00:14.816" v="1078" actId="14100"/>
          <ac:spMkLst>
            <pc:docMk/>
            <pc:sldMk cId="2982135945" sldId="793"/>
            <ac:spMk id="3" creationId="{003950AD-9DB9-EC02-84A7-0B11C9D093E4}"/>
          </ac:spMkLst>
        </pc:spChg>
      </pc:sldChg>
      <pc:sldChg chg="addSp delSp modSp new mod">
        <pc:chgData name="Haibin Zhu" userId="a2e261bc-1ab1-42c6-b163-ce9dc802355f" providerId="ADAL" clId="{66F68600-41EA-4988-B563-A79818BBC8A2}" dt="2026-08-11T01:01:47.650" v="1096" actId="15"/>
        <pc:sldMkLst>
          <pc:docMk/>
          <pc:sldMk cId="3112958352" sldId="794"/>
        </pc:sldMkLst>
        <pc:spChg chg="mod">
          <ac:chgData name="Haibin Zhu" userId="a2e261bc-1ab1-42c6-b163-ce9dc802355f" providerId="ADAL" clId="{66F68600-41EA-4988-B563-A79818BBC8A2}" dt="2026-08-11T01:01:22.954" v="1090" actId="404"/>
          <ac:spMkLst>
            <pc:docMk/>
            <pc:sldMk cId="3112958352" sldId="794"/>
            <ac:spMk id="2" creationId="{C6BB0418-8F05-D4C7-A85D-70BF4FAED708}"/>
          </ac:spMkLst>
        </pc:spChg>
        <pc:spChg chg="add del mod">
          <ac:chgData name="Haibin Zhu" userId="a2e261bc-1ab1-42c6-b163-ce9dc802355f" providerId="ADAL" clId="{66F68600-41EA-4988-B563-A79818BBC8A2}" dt="2026-08-11T01:01:47.650" v="1096" actId="15"/>
          <ac:spMkLst>
            <pc:docMk/>
            <pc:sldMk cId="3112958352" sldId="794"/>
            <ac:spMk id="3" creationId="{6688B5BD-3CBF-ED96-F13B-941E6F3259A1}"/>
          </ac:spMkLst>
        </pc:spChg>
        <pc:spChg chg="add del">
          <ac:chgData name="Haibin Zhu" userId="a2e261bc-1ab1-42c6-b163-ce9dc802355f" providerId="ADAL" clId="{66F68600-41EA-4988-B563-A79818BBC8A2}" dt="2026-08-11T01:00:42.630" v="1082" actId="22"/>
          <ac:spMkLst>
            <pc:docMk/>
            <pc:sldMk cId="3112958352" sldId="794"/>
            <ac:spMk id="7" creationId="{B168BAB3-BA74-35E2-8EC0-35190AAA77AB}"/>
          </ac:spMkLst>
        </pc:spChg>
        <pc:graphicFrameChg chg="add mod">
          <ac:chgData name="Haibin Zhu" userId="a2e261bc-1ab1-42c6-b163-ce9dc802355f" providerId="ADAL" clId="{66F68600-41EA-4988-B563-A79818BBC8A2}" dt="2026-08-11T01:00:41.044" v="1081"/>
          <ac:graphicFrameMkLst>
            <pc:docMk/>
            <pc:sldMk cId="3112958352" sldId="794"/>
            <ac:graphicFrameMk id="5" creationId="{74A95126-D302-1770-405C-3C93A1B4A8CC}"/>
          </ac:graphicFrameMkLst>
        </pc:graphicFrameChg>
      </pc:sldChg>
      <pc:sldChg chg="modSp new mod">
        <pc:chgData name="Haibin Zhu" userId="a2e261bc-1ab1-42c6-b163-ce9dc802355f" providerId="ADAL" clId="{66F68600-41EA-4988-B563-A79818BBC8A2}" dt="2026-08-11T01:58:44.852" v="1105" actId="15"/>
        <pc:sldMkLst>
          <pc:docMk/>
          <pc:sldMk cId="2466040181" sldId="795"/>
        </pc:sldMkLst>
        <pc:spChg chg="mod">
          <ac:chgData name="Haibin Zhu" userId="a2e261bc-1ab1-42c6-b163-ce9dc802355f" providerId="ADAL" clId="{66F68600-41EA-4988-B563-A79818BBC8A2}" dt="2026-08-11T01:58:32.304" v="1102" actId="404"/>
          <ac:spMkLst>
            <pc:docMk/>
            <pc:sldMk cId="2466040181" sldId="795"/>
            <ac:spMk id="2" creationId="{9E547A26-5A36-5EC3-B7BC-6184C6F8FADB}"/>
          </ac:spMkLst>
        </pc:spChg>
        <pc:spChg chg="mod">
          <ac:chgData name="Haibin Zhu" userId="a2e261bc-1ab1-42c6-b163-ce9dc802355f" providerId="ADAL" clId="{66F68600-41EA-4988-B563-A79818BBC8A2}" dt="2026-08-11T01:58:44.852" v="1105" actId="15"/>
          <ac:spMkLst>
            <pc:docMk/>
            <pc:sldMk cId="2466040181" sldId="795"/>
            <ac:spMk id="3" creationId="{918C8094-4C70-2191-327B-96799C88AA70}"/>
          </ac:spMkLst>
        </pc:spChg>
      </pc:sldChg>
      <pc:sldChg chg="modSp new mod">
        <pc:chgData name="Haibin Zhu" userId="a2e261bc-1ab1-42c6-b163-ce9dc802355f" providerId="ADAL" clId="{66F68600-41EA-4988-B563-A79818BBC8A2}" dt="2026-08-11T02:05:07.086" v="1119" actId="403"/>
        <pc:sldMkLst>
          <pc:docMk/>
          <pc:sldMk cId="3918523640" sldId="796"/>
        </pc:sldMkLst>
        <pc:spChg chg="mod">
          <ac:chgData name="Haibin Zhu" userId="a2e261bc-1ab1-42c6-b163-ce9dc802355f" providerId="ADAL" clId="{66F68600-41EA-4988-B563-A79818BBC8A2}" dt="2026-08-11T02:04:41.244" v="1113" actId="404"/>
          <ac:spMkLst>
            <pc:docMk/>
            <pc:sldMk cId="3918523640" sldId="796"/>
            <ac:spMk id="2" creationId="{12600A2B-2824-2F75-4D55-A2A6D456740F}"/>
          </ac:spMkLst>
        </pc:spChg>
        <pc:spChg chg="mod">
          <ac:chgData name="Haibin Zhu" userId="a2e261bc-1ab1-42c6-b163-ce9dc802355f" providerId="ADAL" clId="{66F68600-41EA-4988-B563-A79818BBC8A2}" dt="2026-08-11T02:05:07.086" v="1119" actId="403"/>
          <ac:spMkLst>
            <pc:docMk/>
            <pc:sldMk cId="3918523640" sldId="796"/>
            <ac:spMk id="3" creationId="{64696B45-C87E-BD84-E41E-1E5EF4785F4B}"/>
          </ac:spMkLst>
        </pc:spChg>
      </pc:sldChg>
      <pc:sldChg chg="modSp new mod">
        <pc:chgData name="Haibin Zhu" userId="a2e261bc-1ab1-42c6-b163-ce9dc802355f" providerId="ADAL" clId="{66F68600-41EA-4988-B563-A79818BBC8A2}" dt="2026-08-11T02:06:09.572" v="1135" actId="15"/>
        <pc:sldMkLst>
          <pc:docMk/>
          <pc:sldMk cId="1711230475" sldId="797"/>
        </pc:sldMkLst>
        <pc:spChg chg="mod">
          <ac:chgData name="Haibin Zhu" userId="a2e261bc-1ab1-42c6-b163-ce9dc802355f" providerId="ADAL" clId="{66F68600-41EA-4988-B563-A79818BBC8A2}" dt="2026-08-11T02:05:36.459" v="1125" actId="404"/>
          <ac:spMkLst>
            <pc:docMk/>
            <pc:sldMk cId="1711230475" sldId="797"/>
            <ac:spMk id="2" creationId="{95F4E879-0B4C-6B8A-4A8C-F3072A70F75E}"/>
          </ac:spMkLst>
        </pc:spChg>
        <pc:spChg chg="mod">
          <ac:chgData name="Haibin Zhu" userId="a2e261bc-1ab1-42c6-b163-ce9dc802355f" providerId="ADAL" clId="{66F68600-41EA-4988-B563-A79818BBC8A2}" dt="2026-08-11T02:06:09.572" v="1135" actId="15"/>
          <ac:spMkLst>
            <pc:docMk/>
            <pc:sldMk cId="1711230475" sldId="797"/>
            <ac:spMk id="3" creationId="{98D628AB-D001-DC01-DB40-0E018A12AA08}"/>
          </ac:spMkLst>
        </pc:spChg>
      </pc:sldChg>
      <pc:sldChg chg="modSp new mod">
        <pc:chgData name="Haibin Zhu" userId="a2e261bc-1ab1-42c6-b163-ce9dc802355f" providerId="ADAL" clId="{66F68600-41EA-4988-B563-A79818BBC8A2}" dt="2026-08-11T02:07:18.346" v="1148" actId="14100"/>
        <pc:sldMkLst>
          <pc:docMk/>
          <pc:sldMk cId="125359574" sldId="798"/>
        </pc:sldMkLst>
        <pc:spChg chg="mod">
          <ac:chgData name="Haibin Zhu" userId="a2e261bc-1ab1-42c6-b163-ce9dc802355f" providerId="ADAL" clId="{66F68600-41EA-4988-B563-A79818BBC8A2}" dt="2026-08-11T02:06:55.220" v="1143" actId="404"/>
          <ac:spMkLst>
            <pc:docMk/>
            <pc:sldMk cId="125359574" sldId="798"/>
            <ac:spMk id="2" creationId="{EBCADF84-0C56-5A58-805E-46BEEF5D8491}"/>
          </ac:spMkLst>
        </pc:spChg>
        <pc:spChg chg="mod">
          <ac:chgData name="Haibin Zhu" userId="a2e261bc-1ab1-42c6-b163-ce9dc802355f" providerId="ADAL" clId="{66F68600-41EA-4988-B563-A79818BBC8A2}" dt="2026-08-11T02:07:18.346" v="1148" actId="14100"/>
          <ac:spMkLst>
            <pc:docMk/>
            <pc:sldMk cId="125359574" sldId="798"/>
            <ac:spMk id="3" creationId="{B74BE033-94E3-2168-3273-A01565F409D5}"/>
          </ac:spMkLst>
        </pc:spChg>
      </pc:sldChg>
      <pc:sldChg chg="modSp new mod">
        <pc:chgData name="Haibin Zhu" userId="a2e261bc-1ab1-42c6-b163-ce9dc802355f" providerId="ADAL" clId="{66F68600-41EA-4988-B563-A79818BBC8A2}" dt="2026-08-11T02:08:07.817" v="1159" actId="403"/>
        <pc:sldMkLst>
          <pc:docMk/>
          <pc:sldMk cId="3743455227" sldId="799"/>
        </pc:sldMkLst>
        <pc:spChg chg="mod">
          <ac:chgData name="Haibin Zhu" userId="a2e261bc-1ab1-42c6-b163-ce9dc802355f" providerId="ADAL" clId="{66F68600-41EA-4988-B563-A79818BBC8A2}" dt="2026-08-11T02:07:48.961" v="1154" actId="404"/>
          <ac:spMkLst>
            <pc:docMk/>
            <pc:sldMk cId="3743455227" sldId="799"/>
            <ac:spMk id="2" creationId="{1105BF07-DBE7-4F4D-4725-FDEFDFC154D3}"/>
          </ac:spMkLst>
        </pc:spChg>
        <pc:spChg chg="mod">
          <ac:chgData name="Haibin Zhu" userId="a2e261bc-1ab1-42c6-b163-ce9dc802355f" providerId="ADAL" clId="{66F68600-41EA-4988-B563-A79818BBC8A2}" dt="2026-08-11T02:08:07.817" v="1159" actId="403"/>
          <ac:spMkLst>
            <pc:docMk/>
            <pc:sldMk cId="3743455227" sldId="799"/>
            <ac:spMk id="3" creationId="{E643E260-C46B-F38F-5CA6-12CC7E9DC38B}"/>
          </ac:spMkLst>
        </pc:spChg>
      </pc:sldChg>
      <pc:sldChg chg="modSp new mod">
        <pc:chgData name="Haibin Zhu" userId="a2e261bc-1ab1-42c6-b163-ce9dc802355f" providerId="ADAL" clId="{66F68600-41EA-4988-B563-A79818BBC8A2}" dt="2026-08-11T02:08:51.764" v="1174" actId="404"/>
        <pc:sldMkLst>
          <pc:docMk/>
          <pc:sldMk cId="2892586921" sldId="800"/>
        </pc:sldMkLst>
        <pc:spChg chg="mod">
          <ac:chgData name="Haibin Zhu" userId="a2e261bc-1ab1-42c6-b163-ce9dc802355f" providerId="ADAL" clId="{66F68600-41EA-4988-B563-A79818BBC8A2}" dt="2026-08-11T02:08:31.900" v="1165" actId="404"/>
          <ac:spMkLst>
            <pc:docMk/>
            <pc:sldMk cId="2892586921" sldId="800"/>
            <ac:spMk id="2" creationId="{B8851CDC-A0A7-7125-35C0-C5BC98CEF10A}"/>
          </ac:spMkLst>
        </pc:spChg>
        <pc:spChg chg="mod">
          <ac:chgData name="Haibin Zhu" userId="a2e261bc-1ab1-42c6-b163-ce9dc802355f" providerId="ADAL" clId="{66F68600-41EA-4988-B563-A79818BBC8A2}" dt="2026-08-11T02:08:51.764" v="1174" actId="404"/>
          <ac:spMkLst>
            <pc:docMk/>
            <pc:sldMk cId="2892586921" sldId="800"/>
            <ac:spMk id="3" creationId="{1FFF8827-57CB-74B0-DF99-8E8F06CDDC32}"/>
          </ac:spMkLst>
        </pc:spChg>
      </pc:sldChg>
      <pc:sldChg chg="modSp new mod">
        <pc:chgData name="Haibin Zhu" userId="a2e261bc-1ab1-42c6-b163-ce9dc802355f" providerId="ADAL" clId="{66F68600-41EA-4988-B563-A79818BBC8A2}" dt="2026-08-11T02:09:39.296" v="1186" actId="14100"/>
        <pc:sldMkLst>
          <pc:docMk/>
          <pc:sldMk cId="1246136872" sldId="801"/>
        </pc:sldMkLst>
        <pc:spChg chg="mod">
          <ac:chgData name="Haibin Zhu" userId="a2e261bc-1ab1-42c6-b163-ce9dc802355f" providerId="ADAL" clId="{66F68600-41EA-4988-B563-A79818BBC8A2}" dt="2026-08-11T02:09:18.470" v="1180" actId="404"/>
          <ac:spMkLst>
            <pc:docMk/>
            <pc:sldMk cId="1246136872" sldId="801"/>
            <ac:spMk id="2" creationId="{71A9BF02-1628-4BC4-3C7B-93C89A38168D}"/>
          </ac:spMkLst>
        </pc:spChg>
        <pc:spChg chg="mod">
          <ac:chgData name="Haibin Zhu" userId="a2e261bc-1ab1-42c6-b163-ce9dc802355f" providerId="ADAL" clId="{66F68600-41EA-4988-B563-A79818BBC8A2}" dt="2026-08-11T02:09:39.296" v="1186" actId="14100"/>
          <ac:spMkLst>
            <pc:docMk/>
            <pc:sldMk cId="1246136872" sldId="801"/>
            <ac:spMk id="3" creationId="{763AE9A1-C85D-693A-725D-39A3E5C13385}"/>
          </ac:spMkLst>
        </pc:spChg>
      </pc:sldChg>
      <pc:sldChg chg="modSp new mod">
        <pc:chgData name="Haibin Zhu" userId="a2e261bc-1ab1-42c6-b163-ce9dc802355f" providerId="ADAL" clId="{66F68600-41EA-4988-B563-A79818BBC8A2}" dt="2026-08-11T02:16:24.633" v="1198" actId="403"/>
        <pc:sldMkLst>
          <pc:docMk/>
          <pc:sldMk cId="4101087483" sldId="802"/>
        </pc:sldMkLst>
        <pc:spChg chg="mod">
          <ac:chgData name="Haibin Zhu" userId="a2e261bc-1ab1-42c6-b163-ce9dc802355f" providerId="ADAL" clId="{66F68600-41EA-4988-B563-A79818BBC8A2}" dt="2026-08-11T02:15:59.847" v="1192" actId="404"/>
          <ac:spMkLst>
            <pc:docMk/>
            <pc:sldMk cId="4101087483" sldId="802"/>
            <ac:spMk id="2" creationId="{E40E5F40-52C4-62BF-4AA1-CE2D39FF4F16}"/>
          </ac:spMkLst>
        </pc:spChg>
        <pc:spChg chg="mod">
          <ac:chgData name="Haibin Zhu" userId="a2e261bc-1ab1-42c6-b163-ce9dc802355f" providerId="ADAL" clId="{66F68600-41EA-4988-B563-A79818BBC8A2}" dt="2026-08-11T02:16:24.633" v="1198" actId="403"/>
          <ac:spMkLst>
            <pc:docMk/>
            <pc:sldMk cId="4101087483" sldId="802"/>
            <ac:spMk id="3" creationId="{2D9546B2-2A58-B1AA-9CD1-C9AB1CCC8F6E}"/>
          </ac:spMkLst>
        </pc:spChg>
      </pc:sldChg>
      <pc:sldChg chg="addSp delSp modSp new mod">
        <pc:chgData name="Haibin Zhu" userId="a2e261bc-1ab1-42c6-b163-ce9dc802355f" providerId="ADAL" clId="{66F68600-41EA-4988-B563-A79818BBC8A2}" dt="2026-08-11T02:17:31.417" v="1211" actId="1076"/>
        <pc:sldMkLst>
          <pc:docMk/>
          <pc:sldMk cId="326950256" sldId="803"/>
        </pc:sldMkLst>
        <pc:spChg chg="mod">
          <ac:chgData name="Haibin Zhu" userId="a2e261bc-1ab1-42c6-b163-ce9dc802355f" providerId="ADAL" clId="{66F68600-41EA-4988-B563-A79818BBC8A2}" dt="2026-08-11T02:16:50.786" v="1202" actId="404"/>
          <ac:spMkLst>
            <pc:docMk/>
            <pc:sldMk cId="326950256" sldId="803"/>
            <ac:spMk id="2" creationId="{7BDB7F5B-F340-5D62-BE77-265A05F06CDF}"/>
          </ac:spMkLst>
        </pc:spChg>
        <pc:spChg chg="del">
          <ac:chgData name="Haibin Zhu" userId="a2e261bc-1ab1-42c6-b163-ce9dc802355f" providerId="ADAL" clId="{66F68600-41EA-4988-B563-A79818BBC8A2}" dt="2026-08-11T02:17:09.810" v="1203"/>
          <ac:spMkLst>
            <pc:docMk/>
            <pc:sldMk cId="326950256" sldId="803"/>
            <ac:spMk id="3" creationId="{FBED5229-5D76-E735-B45D-E2C886FDA977}"/>
          </ac:spMkLst>
        </pc:spChg>
        <pc:graphicFrameChg chg="add mod modGraphic">
          <ac:chgData name="Haibin Zhu" userId="a2e261bc-1ab1-42c6-b163-ce9dc802355f" providerId="ADAL" clId="{66F68600-41EA-4988-B563-A79818BBC8A2}" dt="2026-08-11T02:17:31.417" v="1211" actId="1076"/>
          <ac:graphicFrameMkLst>
            <pc:docMk/>
            <pc:sldMk cId="326950256" sldId="803"/>
            <ac:graphicFrameMk id="5" creationId="{E6363312-7736-2A9E-323E-A7E1C9502DCC}"/>
          </ac:graphicFrameMkLst>
        </pc:graphicFrameChg>
      </pc:sldChg>
      <pc:sldChg chg="modSp new mod">
        <pc:chgData name="Haibin Zhu" userId="a2e261bc-1ab1-42c6-b163-ce9dc802355f" providerId="ADAL" clId="{66F68600-41EA-4988-B563-A79818BBC8A2}" dt="2026-08-11T02:18:41.391" v="1228" actId="14100"/>
        <pc:sldMkLst>
          <pc:docMk/>
          <pc:sldMk cId="347556000" sldId="804"/>
        </pc:sldMkLst>
        <pc:spChg chg="mod">
          <ac:chgData name="Haibin Zhu" userId="a2e261bc-1ab1-42c6-b163-ce9dc802355f" providerId="ADAL" clId="{66F68600-41EA-4988-B563-A79818BBC8A2}" dt="2026-08-11T02:18:05.422" v="1217" actId="404"/>
          <ac:spMkLst>
            <pc:docMk/>
            <pc:sldMk cId="347556000" sldId="804"/>
            <ac:spMk id="2" creationId="{D84AC83D-77EB-3DFD-D395-C111E49DB180}"/>
          </ac:spMkLst>
        </pc:spChg>
        <pc:spChg chg="mod">
          <ac:chgData name="Haibin Zhu" userId="a2e261bc-1ab1-42c6-b163-ce9dc802355f" providerId="ADAL" clId="{66F68600-41EA-4988-B563-A79818BBC8A2}" dt="2026-08-11T02:18:41.391" v="1228" actId="14100"/>
          <ac:spMkLst>
            <pc:docMk/>
            <pc:sldMk cId="347556000" sldId="804"/>
            <ac:spMk id="3" creationId="{678482AE-649E-7CC3-281D-E709A7DE210C}"/>
          </ac:spMkLst>
        </pc:spChg>
      </pc:sldChg>
      <pc:sldChg chg="modSp new mod">
        <pc:chgData name="Haibin Zhu" userId="a2e261bc-1ab1-42c6-b163-ce9dc802355f" providerId="ADAL" clId="{66F68600-41EA-4988-B563-A79818BBC8A2}" dt="2026-08-11T02:19:28.732" v="1241" actId="404"/>
        <pc:sldMkLst>
          <pc:docMk/>
          <pc:sldMk cId="4140644629" sldId="805"/>
        </pc:sldMkLst>
        <pc:spChg chg="mod">
          <ac:chgData name="Haibin Zhu" userId="a2e261bc-1ab1-42c6-b163-ce9dc802355f" providerId="ADAL" clId="{66F68600-41EA-4988-B563-A79818BBC8A2}" dt="2026-08-11T02:19:13.931" v="1237" actId="404"/>
          <ac:spMkLst>
            <pc:docMk/>
            <pc:sldMk cId="4140644629" sldId="805"/>
            <ac:spMk id="2" creationId="{5FA25801-2C62-0508-4646-0305B752A1B3}"/>
          </ac:spMkLst>
        </pc:spChg>
        <pc:spChg chg="mod">
          <ac:chgData name="Haibin Zhu" userId="a2e261bc-1ab1-42c6-b163-ce9dc802355f" providerId="ADAL" clId="{66F68600-41EA-4988-B563-A79818BBC8A2}" dt="2026-08-11T02:19:28.732" v="1241" actId="404"/>
          <ac:spMkLst>
            <pc:docMk/>
            <pc:sldMk cId="4140644629" sldId="805"/>
            <ac:spMk id="3" creationId="{9694FCDB-D4DF-69D6-E1D8-A9BB59674668}"/>
          </ac:spMkLst>
        </pc:spChg>
      </pc:sldChg>
      <pc:sldChg chg="modSp new mod">
        <pc:chgData name="Haibin Zhu" userId="a2e261bc-1ab1-42c6-b163-ce9dc802355f" providerId="ADAL" clId="{66F68600-41EA-4988-B563-A79818BBC8A2}" dt="2026-08-11T02:20:25.288" v="1255" actId="403"/>
        <pc:sldMkLst>
          <pc:docMk/>
          <pc:sldMk cId="1483866305" sldId="806"/>
        </pc:sldMkLst>
        <pc:spChg chg="mod">
          <ac:chgData name="Haibin Zhu" userId="a2e261bc-1ab1-42c6-b163-ce9dc802355f" providerId="ADAL" clId="{66F68600-41EA-4988-B563-A79818BBC8A2}" dt="2026-08-11T02:20:08.354" v="1250" actId="404"/>
          <ac:spMkLst>
            <pc:docMk/>
            <pc:sldMk cId="1483866305" sldId="806"/>
            <ac:spMk id="2" creationId="{D4A7866E-7E1E-8ADF-F706-9B865384C99A}"/>
          </ac:spMkLst>
        </pc:spChg>
        <pc:spChg chg="mod">
          <ac:chgData name="Haibin Zhu" userId="a2e261bc-1ab1-42c6-b163-ce9dc802355f" providerId="ADAL" clId="{66F68600-41EA-4988-B563-A79818BBC8A2}" dt="2026-08-11T02:20:25.288" v="1255" actId="403"/>
          <ac:spMkLst>
            <pc:docMk/>
            <pc:sldMk cId="1483866305" sldId="806"/>
            <ac:spMk id="3" creationId="{4D5B5700-7531-A41C-E35D-392F9A1A8729}"/>
          </ac:spMkLst>
        </pc:spChg>
      </pc:sldChg>
      <pc:sldChg chg="modSp new add del mod">
        <pc:chgData name="Haibin Zhu" userId="a2e261bc-1ab1-42c6-b163-ce9dc802355f" providerId="ADAL" clId="{66F68600-41EA-4988-B563-A79818BBC8A2}" dt="2026-08-11T02:22:00.295" v="1275" actId="2696"/>
        <pc:sldMkLst>
          <pc:docMk/>
          <pc:sldMk cId="219034397" sldId="807"/>
        </pc:sldMkLst>
        <pc:spChg chg="mod">
          <ac:chgData name="Haibin Zhu" userId="a2e261bc-1ab1-42c6-b163-ce9dc802355f" providerId="ADAL" clId="{66F68600-41EA-4988-B563-A79818BBC8A2}" dt="2026-08-11T02:20:59.885" v="1263" actId="404"/>
          <ac:spMkLst>
            <pc:docMk/>
            <pc:sldMk cId="219034397" sldId="807"/>
            <ac:spMk id="2" creationId="{1A24764C-DC76-2468-9E42-06A524D1F8A1}"/>
          </ac:spMkLst>
        </pc:spChg>
        <pc:spChg chg="mod">
          <ac:chgData name="Haibin Zhu" userId="a2e261bc-1ab1-42c6-b163-ce9dc802355f" providerId="ADAL" clId="{66F68600-41EA-4988-B563-A79818BBC8A2}" dt="2026-08-11T02:21:08.009" v="1264" actId="15"/>
          <ac:spMkLst>
            <pc:docMk/>
            <pc:sldMk cId="219034397" sldId="807"/>
            <ac:spMk id="3" creationId="{90883B2B-E96D-80D7-7E37-A1C84E88149E}"/>
          </ac:spMkLst>
        </pc:spChg>
      </pc:sldChg>
      <pc:sldChg chg="modSp new mod">
        <pc:chgData name="Haibin Zhu" userId="a2e261bc-1ab1-42c6-b163-ce9dc802355f" providerId="ADAL" clId="{66F68600-41EA-4988-B563-A79818BBC8A2}" dt="2026-08-11T02:21:43.234" v="1273" actId="404"/>
        <pc:sldMkLst>
          <pc:docMk/>
          <pc:sldMk cId="958079732" sldId="808"/>
        </pc:sldMkLst>
        <pc:spChg chg="mod">
          <ac:chgData name="Haibin Zhu" userId="a2e261bc-1ab1-42c6-b163-ce9dc802355f" providerId="ADAL" clId="{66F68600-41EA-4988-B563-A79818BBC8A2}" dt="2026-08-11T02:21:37.759" v="1270" actId="20577"/>
          <ac:spMkLst>
            <pc:docMk/>
            <pc:sldMk cId="958079732" sldId="808"/>
            <ac:spMk id="2" creationId="{A245A12D-2D00-56FD-AA7E-A81CC0B45E0E}"/>
          </ac:spMkLst>
        </pc:spChg>
        <pc:spChg chg="mod">
          <ac:chgData name="Haibin Zhu" userId="a2e261bc-1ab1-42c6-b163-ce9dc802355f" providerId="ADAL" clId="{66F68600-41EA-4988-B563-A79818BBC8A2}" dt="2026-08-11T02:21:43.234" v="1273" actId="404"/>
          <ac:spMkLst>
            <pc:docMk/>
            <pc:sldMk cId="958079732" sldId="808"/>
            <ac:spMk id="3" creationId="{D2BDB3AC-0C55-3C34-2927-25C63E079924}"/>
          </ac:spMkLst>
        </pc:spChg>
      </pc:sldChg>
      <pc:sldChg chg="new del">
        <pc:chgData name="Haibin Zhu" userId="a2e261bc-1ab1-42c6-b163-ce9dc802355f" providerId="ADAL" clId="{66F68600-41EA-4988-B563-A79818BBC8A2}" dt="2026-08-11T02:22:05.214" v="1276" actId="47"/>
        <pc:sldMkLst>
          <pc:docMk/>
          <pc:sldMk cId="2116513215" sldId="809"/>
        </pc:sldMkLst>
      </pc:sldChg>
      <pc:sldChg chg="new del">
        <pc:chgData name="Haibin Zhu" userId="a2e261bc-1ab1-42c6-b163-ce9dc802355f" providerId="ADAL" clId="{66F68600-41EA-4988-B563-A79818BBC8A2}" dt="2026-08-11T02:22:05.214" v="1276" actId="47"/>
        <pc:sldMkLst>
          <pc:docMk/>
          <pc:sldMk cId="3422301810" sldId="810"/>
        </pc:sldMkLst>
      </pc:sldChg>
      <pc:sldChg chg="new del">
        <pc:chgData name="Haibin Zhu" userId="a2e261bc-1ab1-42c6-b163-ce9dc802355f" providerId="ADAL" clId="{66F68600-41EA-4988-B563-A79818BBC8A2}" dt="2026-08-11T02:22:05.214" v="1276" actId="47"/>
        <pc:sldMkLst>
          <pc:docMk/>
          <pc:sldMk cId="1539710760" sldId="81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A130D4D-F656-4744-9001-21CB6AD378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34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6ED5798-9B84-43B5-8149-944CC71BEB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2229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D2D81E-F15E-491A-87C0-B77197847594}" type="slidenum">
              <a:rPr lang="en-US" altLang="zh-CN" smtClean="0">
                <a:latin typeface="Arial" charset="0"/>
              </a:rPr>
              <a:pPr/>
              <a:t>1</a:t>
            </a:fld>
            <a:endParaRPr lang="en-US" altLang="zh-CN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13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21C241C-9052-4F40-8320-79BA075E7246}" type="slidenum">
              <a:rPr lang="en-US" altLang="zh-CN" smtClean="0">
                <a:latin typeface="Arial" charset="0"/>
              </a:rPr>
              <a:pPr/>
              <a:t>2</a:t>
            </a:fld>
            <a:endParaRPr lang="en-US" altLang="zh-CN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51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4B018AC-76D5-40D0-93AC-0D7EE8F0EA4D}" type="slidenum">
              <a:rPr lang="en-US" altLang="zh-CN" smtClean="0">
                <a:latin typeface="Arial" charset="0"/>
              </a:rPr>
              <a:pPr/>
              <a:t>31</a:t>
            </a:fld>
            <a:endParaRPr lang="en-US" altLang="zh-CN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1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CF17B-7788-4304-8BC6-CDE87D842F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33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5F083-8E94-4917-8520-8D21165548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89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C8347-B31D-4F60-A156-820A7FD1A7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773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6E5A4-6E91-4C1B-AC9E-C1288EE07A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154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8FA8B-7369-48C9-B79D-2BD5139560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12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18" y="1052945"/>
            <a:ext cx="8796481" cy="5116946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439025" cy="889000"/>
          </a:xfrm>
          <a:prstGeom prst="rect">
            <a:avLst/>
          </a:prstGeom>
        </p:spPr>
        <p:txBody>
          <a:bodyPr anchor="ctr"/>
          <a:lstStyle>
            <a:lvl1pPr algn="l">
              <a:defRPr sz="3200" b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52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34A32-91CD-40B2-9B12-697A2ED7AC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07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5484-1BF9-40BE-B399-8985CD8838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73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68E30-0306-4EC9-A62A-17B015940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884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3B2F8-E036-44C9-A017-50C2814CF1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38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A64E7-7EE9-4D05-867F-9A404063A7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250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82FE4-2BB9-4A84-BBE4-6F389CE5A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04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A8240-9C5F-4A33-8E32-06F3040DC1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117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4F224-E8FF-41BE-A866-BA5176FF9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3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02B754BB-53CB-412B-832A-A8B6E8C475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3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hyperlink" Target="mailto:haibinz@nipissingu.ca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mailto:haibinz@ieee.org" TargetMode="External"/><Relationship Id="rId5" Type="http://schemas.openxmlformats.org/officeDocument/2006/relationships/image" Target="../media/image2.wmf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9295D8B-9DA3-4548-A967-FC4672FAD346}" type="slidenum">
              <a:rPr lang="en-US" altLang="zh-CN" smtClean="0"/>
              <a:pPr/>
              <a:t>1</a:t>
            </a:fld>
            <a:endParaRPr lang="en-US" altLang="zh-CN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599" y="714148"/>
            <a:ext cx="7790544" cy="1495652"/>
          </a:xfrm>
        </p:spPr>
        <p:txBody>
          <a:bodyPr/>
          <a:lstStyle/>
          <a:p>
            <a:pPr algn="ctr" eaLnBrk="1" hangingPunct="1"/>
            <a:r>
              <a:rPr lang="en-US" altLang="zh-CN" sz="2800" b="1" dirty="0"/>
              <a:t>COSC 1367: Introduction to Problem Solving using Generative AI</a:t>
            </a:r>
            <a:endParaRPr lang="en-US" altLang="zh-CN" sz="5400" b="1" dirty="0">
              <a:ea typeface="宋体" pitchFamily="2" charset="-122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401122"/>
            <a:ext cx="6781800" cy="56127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CA" dirty="0"/>
              <a:t>Lecture 8: Data Analysis</a:t>
            </a:r>
          </a:p>
          <a:p>
            <a:pPr algn="ctr" eaLnBrk="1" hangingPunct="1">
              <a:lnSpc>
                <a:spcPct val="90000"/>
              </a:lnSpc>
            </a:pPr>
            <a:endParaRPr lang="en-US" altLang="zh-CN" sz="24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639F8-B97D-3469-C742-F998C1807D86}"/>
              </a:ext>
            </a:extLst>
          </p:cNvPr>
          <p:cNvSpPr txBox="1"/>
          <p:nvPr/>
        </p:nvSpPr>
        <p:spPr>
          <a:xfrm>
            <a:off x="2057400" y="4953000"/>
            <a:ext cx="4572000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Haibin Zhu </a:t>
            </a:r>
          </a:p>
          <a:p>
            <a:pPr algn="ctr" eaLnBrk="1" hangingPunct="1">
              <a:lnSpc>
                <a:spcPct val="90000"/>
              </a:lnSpc>
            </a:pPr>
            <a:r>
              <a:rPr lang="en-CA" sz="2400" b="1" dirty="0"/>
              <a:t>©</a:t>
            </a: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7DC3E-11C8-3FE3-4466-E01D38D69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Prompting for Data Analysis — Best Practices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17375-BC0F-8874-0552-E4EBFC752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z="2000" b="1" dirty="0"/>
              <a:t>Provide Context</a:t>
            </a:r>
            <a:endParaRPr lang="en-CA" sz="2000" dirty="0"/>
          </a:p>
          <a:p>
            <a:pPr lvl="1"/>
            <a:r>
              <a:rPr lang="en-CA" sz="1800" dirty="0"/>
              <a:t>"I have a dataset of 10,000 customer transactions from 2023–2024..."</a:t>
            </a:r>
          </a:p>
          <a:p>
            <a:pPr lvl="0"/>
            <a:r>
              <a:rPr lang="en-CA" sz="2000" b="1" dirty="0"/>
              <a:t>Describe the Data Structure</a:t>
            </a:r>
            <a:endParaRPr lang="en-CA" sz="2000" dirty="0"/>
          </a:p>
          <a:p>
            <a:pPr lvl="1"/>
            <a:r>
              <a:rPr lang="en-CA" sz="1800" dirty="0"/>
              <a:t>Share column names, data types, and sample rows</a:t>
            </a:r>
          </a:p>
          <a:p>
            <a:pPr lvl="0"/>
            <a:r>
              <a:rPr lang="en-CA" sz="2000" b="1" dirty="0"/>
              <a:t>State the Goal Clearly</a:t>
            </a:r>
            <a:endParaRPr lang="en-CA" sz="2000" dirty="0"/>
          </a:p>
          <a:p>
            <a:pPr lvl="1"/>
            <a:r>
              <a:rPr lang="en-CA" sz="1800" dirty="0"/>
              <a:t>"I want to identify seasonal trends in sales..."</a:t>
            </a:r>
          </a:p>
          <a:p>
            <a:pPr lvl="0"/>
            <a:r>
              <a:rPr lang="en-CA" sz="2000" b="1" dirty="0"/>
              <a:t>Specify the Output Format</a:t>
            </a:r>
            <a:endParaRPr lang="en-CA" sz="2000" dirty="0"/>
          </a:p>
          <a:p>
            <a:pPr lvl="1"/>
            <a:r>
              <a:rPr lang="en-CA" sz="1800" dirty="0"/>
              <a:t>"Provide Python code using pandas and matplotlib..."</a:t>
            </a:r>
          </a:p>
          <a:p>
            <a:pPr lvl="0"/>
            <a:r>
              <a:rPr lang="en-CA" sz="2000" b="1" dirty="0"/>
              <a:t>Ask for Explanations</a:t>
            </a:r>
            <a:endParaRPr lang="en-CA" sz="2000" dirty="0"/>
          </a:p>
          <a:p>
            <a:pPr lvl="1"/>
            <a:r>
              <a:rPr lang="en-CA" sz="1800" dirty="0"/>
              <a:t>"Explain why you chose this statistical test..."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1E799-7F2B-59E2-C9CC-97B70D9F7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7720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617C3-EA20-9B05-706A-14FEBD6EC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Prompting Template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92456-9CC2-6843-114E-83A6E9A81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981200"/>
            <a:ext cx="6858000" cy="4114800"/>
          </a:xfrm>
        </p:spPr>
        <p:txBody>
          <a:bodyPr/>
          <a:lstStyle/>
          <a:p>
            <a:r>
              <a:rPr lang="en-CA" sz="2000" dirty="0"/>
              <a:t>ROLE: You are a data analyst expert in [domain].</a:t>
            </a:r>
          </a:p>
          <a:p>
            <a:r>
              <a:rPr lang="en-CA" sz="2000" dirty="0"/>
              <a:t>DATA: I have a dataset with [N] rows and [M] columns.</a:t>
            </a:r>
          </a:p>
          <a:p>
            <a:r>
              <a:rPr lang="en-CA" sz="2000" dirty="0"/>
              <a:t>Columns: [list with descriptions]</a:t>
            </a:r>
          </a:p>
          <a:p>
            <a:r>
              <a:rPr lang="en-CA" sz="2000" dirty="0"/>
              <a:t>Sample: [2-3 rows of data]</a:t>
            </a:r>
          </a:p>
          <a:p>
            <a:r>
              <a:rPr lang="en-CA" sz="2000" dirty="0"/>
              <a:t>TASK: [Specific analysis goal]</a:t>
            </a:r>
          </a:p>
          <a:p>
            <a:r>
              <a:rPr lang="en-CA" sz="2000" dirty="0"/>
              <a:t>CONSTRAINTS: [Tools to use, assumptions, limitations]</a:t>
            </a:r>
          </a:p>
          <a:p>
            <a:r>
              <a:rPr lang="en-CA" sz="2000" dirty="0"/>
              <a:t>OUTPUT: [Code / Visualization / Interpretation / All of the above]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16C27-EAE5-C865-BD26-E48FFFB87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9013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CF82D-EE15-3552-64BB-80142A516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Demo Setup — The Dataset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2A08D-4B99-0309-283E-A821A2FC3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Dataset:</a:t>
            </a:r>
            <a:r>
              <a:rPr lang="en-CA" sz="2400" dirty="0"/>
              <a:t> </a:t>
            </a:r>
            <a:r>
              <a:rPr lang="en-CA" sz="2400" i="1" dirty="0"/>
              <a:t>Global Superstore Sales</a:t>
            </a:r>
            <a:r>
              <a:rPr lang="en-CA" sz="2400" dirty="0"/>
              <a:t> (or similar public dataset)</a:t>
            </a:r>
          </a:p>
          <a:p>
            <a:r>
              <a:rPr lang="en-CA" sz="2400" b="1" dirty="0"/>
              <a:t>Columns:</a:t>
            </a:r>
            <a:endParaRPr lang="en-CA" sz="2400" dirty="0"/>
          </a:p>
          <a:p>
            <a:pPr lvl="1"/>
            <a:r>
              <a:rPr lang="en-CA" sz="2000" dirty="0"/>
              <a:t>Order ID, Order Date, Ship Date</a:t>
            </a:r>
          </a:p>
          <a:p>
            <a:pPr lvl="1"/>
            <a:r>
              <a:rPr lang="en-CA" sz="2000" dirty="0"/>
              <a:t>Customer Name, Segment, Country, City</a:t>
            </a:r>
          </a:p>
          <a:p>
            <a:pPr lvl="1"/>
            <a:r>
              <a:rPr lang="en-CA" sz="2000" dirty="0"/>
              <a:t>Product Category, Sub-Category, Product Name</a:t>
            </a:r>
          </a:p>
          <a:p>
            <a:pPr lvl="1"/>
            <a:r>
              <a:rPr lang="en-CA" sz="2000" dirty="0"/>
              <a:t>Sales, Quantity, Discount, Profit</a:t>
            </a:r>
          </a:p>
          <a:p>
            <a:r>
              <a:rPr lang="en-CA" sz="2400" b="1" dirty="0"/>
              <a:t>Analysis Goal:</a:t>
            </a:r>
            <a:r>
              <a:rPr lang="en-CA" sz="2400" dirty="0"/>
              <a:t> </a:t>
            </a:r>
            <a:r>
              <a:rPr lang="en-CA" sz="2400" i="1" dirty="0"/>
              <a:t>"Identify which product categories are most profitable and where we should focus marketing efforts."</a:t>
            </a:r>
            <a:br>
              <a:rPr lang="en-CA" sz="2400" dirty="0"/>
            </a:br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AB296-A25A-D4C8-757B-E2267061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3440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915EE-FE2B-C4D1-852F-96CA4F36D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b="1" dirty="0"/>
              <a:t>Live Demo — Step 1: Data Loading &amp; Inspection</a:t>
            </a:r>
            <a:endParaRPr lang="en-CA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91FF3-6CD1-4E32-8154-5560B954A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7" y="1752600"/>
            <a:ext cx="8008937" cy="4800600"/>
          </a:xfrm>
        </p:spPr>
        <p:txBody>
          <a:bodyPr/>
          <a:lstStyle/>
          <a:p>
            <a:r>
              <a:rPr lang="en-CA" sz="2000" dirty="0"/>
              <a:t>Prompt to AI:</a:t>
            </a:r>
          </a:p>
          <a:p>
            <a:pPr lvl="1"/>
            <a:r>
              <a:rPr lang="en-CA" sz="1600" dirty="0"/>
              <a:t>"I have a CSV file 'superstore.csv'. Write Python code to load it with pandas, show the first 5 rows, display column info, and check for missing values."</a:t>
            </a:r>
          </a:p>
          <a:p>
            <a:r>
              <a:rPr lang="en-CA" sz="2000" b="1" dirty="0"/>
              <a:t>What AI Generates:</a:t>
            </a:r>
            <a:r>
              <a:rPr lang="en-CA" sz="2000" dirty="0"/>
              <a:t> </a:t>
            </a:r>
            <a:r>
              <a:rPr lang="en-CA" sz="2000" b="1" dirty="0"/>
              <a:t>Python</a:t>
            </a:r>
            <a:endParaRPr lang="en-CA" sz="2000" dirty="0"/>
          </a:p>
          <a:p>
            <a:pPr lvl="1"/>
            <a:r>
              <a:rPr lang="en-CA" sz="1600" dirty="0"/>
              <a:t>import pandas as pd</a:t>
            </a:r>
          </a:p>
          <a:p>
            <a:pPr lvl="1"/>
            <a:r>
              <a:rPr lang="en-CA" sz="1600" dirty="0"/>
              <a:t>import </a:t>
            </a:r>
            <a:r>
              <a:rPr lang="en-CA" sz="1600" dirty="0" err="1"/>
              <a:t>numpy</a:t>
            </a:r>
            <a:r>
              <a:rPr lang="en-CA" sz="1600" dirty="0"/>
              <a:t> as np</a:t>
            </a:r>
          </a:p>
          <a:p>
            <a:pPr lvl="1"/>
            <a:r>
              <a:rPr lang="en-CA" sz="1600" i="1" dirty="0"/>
              <a:t># Load data</a:t>
            </a:r>
            <a:endParaRPr lang="en-CA" sz="1600" dirty="0"/>
          </a:p>
          <a:p>
            <a:pPr lvl="1"/>
            <a:r>
              <a:rPr lang="en-CA" sz="1600" dirty="0" err="1"/>
              <a:t>df</a:t>
            </a:r>
            <a:r>
              <a:rPr lang="en-CA" sz="1600" dirty="0"/>
              <a:t> = </a:t>
            </a:r>
            <a:r>
              <a:rPr lang="en-CA" sz="1600" dirty="0" err="1"/>
              <a:t>pd.read_csv</a:t>
            </a:r>
            <a:r>
              <a:rPr lang="en-CA" sz="1600" dirty="0"/>
              <a:t>('superstore.csv')</a:t>
            </a:r>
          </a:p>
          <a:p>
            <a:pPr lvl="1"/>
            <a:r>
              <a:rPr lang="en-CA" sz="1600" i="1" dirty="0"/>
              <a:t># Basic inspection</a:t>
            </a:r>
            <a:endParaRPr lang="en-CA" sz="1600" dirty="0"/>
          </a:p>
          <a:p>
            <a:pPr lvl="1"/>
            <a:r>
              <a:rPr lang="en-CA" sz="1600" dirty="0"/>
              <a:t>print(</a:t>
            </a:r>
            <a:r>
              <a:rPr lang="en-CA" sz="1600" dirty="0" err="1"/>
              <a:t>df.head</a:t>
            </a:r>
            <a:r>
              <a:rPr lang="en-CA" sz="1600" dirty="0"/>
              <a:t>())</a:t>
            </a:r>
          </a:p>
          <a:p>
            <a:pPr lvl="1"/>
            <a:r>
              <a:rPr lang="en-CA" sz="1600" dirty="0"/>
              <a:t>print(df.info())</a:t>
            </a:r>
          </a:p>
          <a:p>
            <a:pPr lvl="1"/>
            <a:r>
              <a:rPr lang="en-CA" sz="1600" dirty="0"/>
              <a:t>print(</a:t>
            </a:r>
            <a:r>
              <a:rPr lang="en-CA" sz="1600" dirty="0" err="1"/>
              <a:t>df.isnull</a:t>
            </a:r>
            <a:r>
              <a:rPr lang="en-CA" sz="1600" dirty="0"/>
              <a:t>().sum())</a:t>
            </a:r>
          </a:p>
          <a:p>
            <a:pPr lvl="1"/>
            <a:r>
              <a:rPr lang="en-CA" sz="1600" dirty="0"/>
              <a:t>print(</a:t>
            </a:r>
            <a:r>
              <a:rPr lang="en-CA" sz="1600" dirty="0" err="1"/>
              <a:t>df.describe</a:t>
            </a:r>
            <a:r>
              <a:rPr lang="en-CA" sz="1600" dirty="0"/>
              <a:t>())</a:t>
            </a:r>
          </a:p>
          <a:p>
            <a:r>
              <a:rPr lang="en-CA" sz="2000" b="1" dirty="0"/>
              <a:t>Your Job:</a:t>
            </a:r>
            <a:r>
              <a:rPr lang="en-CA" sz="2000" dirty="0"/>
              <a:t> Run it, verify the output makes sense.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B794AA-5CAB-C918-E144-941D1F248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4715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21AA6-6AD3-15CC-D5D9-9A80AAFB8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Live Demo — Step 2: Data Cleaning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1540A-385C-6FDE-8E88-6A7AEE67C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Prompt to AI:</a:t>
            </a:r>
            <a:endParaRPr lang="en-CA" sz="2400" dirty="0"/>
          </a:p>
          <a:p>
            <a:pPr lvl="1"/>
            <a:r>
              <a:rPr lang="en-CA" sz="1800" dirty="0"/>
              <a:t>"The dataset has missing values in the 'Postal Code' column and some negative profit values. Suggest cleaning steps and write the code."</a:t>
            </a:r>
          </a:p>
          <a:p>
            <a:r>
              <a:rPr lang="en-CA" sz="2400" b="1" dirty="0"/>
              <a:t>AI Suggested Actions:</a:t>
            </a:r>
            <a:endParaRPr lang="en-CA" sz="2400" dirty="0"/>
          </a:p>
          <a:p>
            <a:pPr lvl="1"/>
            <a:r>
              <a:rPr lang="en-CA" sz="1800" dirty="0"/>
              <a:t>Fill missing postal codes with "Unknown"</a:t>
            </a:r>
          </a:p>
          <a:p>
            <a:pPr lvl="1"/>
            <a:r>
              <a:rPr lang="en-CA" sz="1800" dirty="0"/>
              <a:t>Investigate negative profits (returns/discounts?)</a:t>
            </a:r>
          </a:p>
          <a:p>
            <a:pPr lvl="1"/>
            <a:r>
              <a:rPr lang="en-CA" sz="1800" dirty="0"/>
              <a:t>Remove or flag extreme outliers</a:t>
            </a:r>
          </a:p>
          <a:p>
            <a:pPr lvl="1"/>
            <a:r>
              <a:rPr lang="en-CA" sz="1800" dirty="0"/>
              <a:t>Standardize text columns</a:t>
            </a:r>
          </a:p>
          <a:p>
            <a:r>
              <a:rPr lang="en-CA" sz="2400" b="1" dirty="0"/>
              <a:t>Key Question:</a:t>
            </a:r>
            <a:r>
              <a:rPr lang="en-CA" sz="2400" dirty="0"/>
              <a:t> </a:t>
            </a:r>
            <a:r>
              <a:rPr lang="en-CA" sz="2400" i="1" dirty="0"/>
              <a:t>Should we remove negative profits or analyze them separately?</a:t>
            </a:r>
            <a:br>
              <a:rPr lang="en-CA" sz="2400" dirty="0"/>
            </a:br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7ECB40-4688-95DF-2157-2C4035612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2454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8202B-0AA2-5953-9A29-CEB3B7A80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Live Demo — Step 3: Exploratory Analysis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950AD-9DB9-EC02-84A7-0B11C9D09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7" y="1676400"/>
            <a:ext cx="8008937" cy="4343400"/>
          </a:xfrm>
        </p:spPr>
        <p:txBody>
          <a:bodyPr/>
          <a:lstStyle/>
          <a:p>
            <a:r>
              <a:rPr lang="en-CA" sz="2400" b="1" dirty="0"/>
              <a:t>Prompt to AI:</a:t>
            </a:r>
            <a:endParaRPr lang="en-CA" sz="2400" dirty="0"/>
          </a:p>
          <a:p>
            <a:pPr lvl="1"/>
            <a:r>
              <a:rPr lang="en-CA" sz="2000" dirty="0"/>
              <a:t>"Generate Python code to create: (1) a bar chart of total sales by category, (2) a box plot of profit distribution by region, (3) a correlation heatmap of numerical columns."</a:t>
            </a:r>
          </a:p>
          <a:p>
            <a:r>
              <a:rPr lang="en-CA" sz="2400" b="1" dirty="0"/>
              <a:t>AI Output:</a:t>
            </a:r>
            <a:r>
              <a:rPr lang="en-CA" sz="2400" dirty="0"/>
              <a:t> Complete, runnable matplotlib/seaborn code.</a:t>
            </a:r>
          </a:p>
          <a:p>
            <a:r>
              <a:rPr lang="en-CA" sz="2400" b="1" dirty="0"/>
              <a:t>Critical Thinking Moment:</a:t>
            </a:r>
            <a:endParaRPr lang="en-CA" sz="2400" dirty="0"/>
          </a:p>
          <a:p>
            <a:pPr lvl="1"/>
            <a:r>
              <a:rPr lang="en-CA" sz="2000" dirty="0"/>
              <a:t>Does the visualization answer our business question?</a:t>
            </a:r>
          </a:p>
          <a:p>
            <a:pPr lvl="1"/>
            <a:r>
              <a:rPr lang="en-CA" sz="2000" dirty="0"/>
              <a:t>What additional charts might reveal hidden patterns?</a:t>
            </a:r>
          </a:p>
          <a:p>
            <a:pPr lvl="1"/>
            <a:r>
              <a:rPr lang="en-CA" sz="2000" dirty="0"/>
              <a:t>Are there confounding variables?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78CD2-42AD-FA41-3965-968C69743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2135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B0418-8F05-D4C7-A85D-70BF4FAE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Live Demo — Step 4: Statistical Analysis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8B5BD-3CBF-ED96-F13B-941E6F325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Prompt to AI:</a:t>
            </a:r>
            <a:endParaRPr lang="en-CA" sz="2400" dirty="0"/>
          </a:p>
          <a:p>
            <a:pPr lvl="1"/>
            <a:r>
              <a:rPr lang="en-CA" sz="2000" dirty="0"/>
              <a:t>"Run an ANOVA test to determine if mean profit differs significantly across product categories. Interpret the results in plain English."</a:t>
            </a:r>
          </a:p>
          <a:p>
            <a:r>
              <a:rPr lang="en-CA" sz="2400" b="1" dirty="0"/>
              <a:t>What to Expect:</a:t>
            </a:r>
            <a:endParaRPr lang="en-CA" sz="2400" dirty="0"/>
          </a:p>
          <a:p>
            <a:pPr lvl="1"/>
            <a:r>
              <a:rPr lang="en-CA" sz="2000" dirty="0"/>
              <a:t>Python code using </a:t>
            </a:r>
            <a:r>
              <a:rPr lang="en-CA" sz="2000" dirty="0" err="1"/>
              <a:t>scipy.stats.f_oneway</a:t>
            </a:r>
            <a:endParaRPr lang="en-CA" sz="2000" dirty="0"/>
          </a:p>
          <a:p>
            <a:pPr lvl="1"/>
            <a:r>
              <a:rPr lang="en-CA" sz="2000" dirty="0"/>
              <a:t>F-statistic and p-value interpretation</a:t>
            </a:r>
          </a:p>
          <a:p>
            <a:pPr lvl="1"/>
            <a:r>
              <a:rPr lang="en-CA" sz="2000" dirty="0"/>
              <a:t>Guidance on post-hoc tests if significant</a:t>
            </a:r>
          </a:p>
          <a:p>
            <a:r>
              <a:rPr lang="en-CA" sz="2400" b="1" dirty="0"/>
              <a:t>Red Flag to Watch:</a:t>
            </a:r>
            <a:r>
              <a:rPr lang="en-CA" sz="2400" dirty="0"/>
              <a:t> Did AI check assumptions (normality, equal variance)?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0919F3-3244-E737-B7AC-646625F10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2958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47A26-5A36-5EC3-B7BC-6184C6F8F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Live Demo — Step 5: Insights &amp; Visualization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C8094-4C70-2191-327B-96799C88A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Prompt to AI:</a:t>
            </a:r>
            <a:endParaRPr lang="en-CA" sz="2400" dirty="0"/>
          </a:p>
          <a:p>
            <a:pPr lvl="1"/>
            <a:r>
              <a:rPr lang="en-CA" sz="2000" dirty="0"/>
              <a:t>"Create a compelling dashboard-style visualization showing: top 10 most profitable products, profit margin by category, and a geographic heatmap of sales. Use seaborn and matplotlib."</a:t>
            </a:r>
          </a:p>
          <a:p>
            <a:r>
              <a:rPr lang="en-CA" sz="2400" b="1" dirty="0"/>
              <a:t>AI-Generated Code</a:t>
            </a:r>
            <a:r>
              <a:rPr lang="en-CA" sz="2400" dirty="0"/>
              <a:t> → </a:t>
            </a:r>
            <a:r>
              <a:rPr lang="en-CA" sz="2400" b="1" dirty="0"/>
              <a:t>You Refine</a:t>
            </a:r>
            <a:r>
              <a:rPr lang="en-CA" sz="2400" dirty="0"/>
              <a:t> → </a:t>
            </a:r>
            <a:r>
              <a:rPr lang="en-CA" sz="2400" b="1" dirty="0"/>
              <a:t>Final Output</a:t>
            </a:r>
            <a:endParaRPr lang="en-CA" sz="2400" dirty="0"/>
          </a:p>
          <a:p>
            <a:r>
              <a:rPr lang="en-CA" sz="2400" b="1" dirty="0"/>
              <a:t>Discussion:</a:t>
            </a:r>
            <a:r>
              <a:rPr lang="en-CA" sz="2400" dirty="0"/>
              <a:t> How would you present this to a non-technical CEO?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0071D-4CB0-B162-72D4-8029F16EC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6040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00A2B-2824-2F75-4D55-A2A6D4567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b="1" dirty="0"/>
              <a:t>Advanced Technique — AI for Feature Engineering</a:t>
            </a:r>
            <a:endParaRPr lang="en-CA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96B45-C87E-BD84-E41E-1E5EF4785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What is Feature Engineering?</a:t>
            </a:r>
            <a:r>
              <a:rPr lang="en-CA" sz="2000" dirty="0"/>
              <a:t> Creating new variables from existing data to improve analysis.</a:t>
            </a:r>
          </a:p>
          <a:p>
            <a:r>
              <a:rPr lang="en-CA" sz="2000" b="1" dirty="0"/>
              <a:t>AI Can Help You:</a:t>
            </a:r>
            <a:endParaRPr lang="en-CA" sz="2000" dirty="0"/>
          </a:p>
          <a:p>
            <a:pPr lvl="1"/>
            <a:r>
              <a:rPr lang="en-CA" sz="1600" dirty="0"/>
              <a:t>Suggest derived features (e.g., "profit margin" = profit/sales)</a:t>
            </a:r>
          </a:p>
          <a:p>
            <a:pPr lvl="1"/>
            <a:r>
              <a:rPr lang="en-CA" sz="1600" dirty="0"/>
              <a:t>Create time-based features (month, quarter, year-over-year)</a:t>
            </a:r>
          </a:p>
          <a:p>
            <a:pPr lvl="1"/>
            <a:r>
              <a:rPr lang="en-CA" sz="1600" dirty="0"/>
              <a:t>Encode categorical variables</a:t>
            </a:r>
          </a:p>
          <a:p>
            <a:pPr lvl="1"/>
            <a:r>
              <a:rPr lang="en-CA" sz="1600" dirty="0"/>
              <a:t>Normalize/standardize numerical features</a:t>
            </a:r>
          </a:p>
          <a:p>
            <a:r>
              <a:rPr lang="en-CA" sz="2000" b="1" dirty="0"/>
              <a:t>Prompt Example:</a:t>
            </a:r>
            <a:endParaRPr lang="en-CA" sz="2000" dirty="0"/>
          </a:p>
          <a:p>
            <a:pPr lvl="1"/>
            <a:r>
              <a:rPr lang="en-CA" sz="1600" dirty="0"/>
              <a:t>"Suggest 5 new features I could engineer from this sales dataset to better predict profitability."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2DC5D-46AF-6298-9836-E929BA694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8523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4E879-0B4C-6B8A-4A8C-F3072A70F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Advanced Technique — AI for Text Data Analysis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628AB-D001-DC01-DB40-0E018A12A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043862" cy="4800600"/>
          </a:xfrm>
        </p:spPr>
        <p:txBody>
          <a:bodyPr/>
          <a:lstStyle/>
          <a:p>
            <a:r>
              <a:rPr lang="en-CA" sz="2000" b="1" dirty="0"/>
              <a:t>When Your Data Includes Text:</a:t>
            </a:r>
            <a:endParaRPr lang="en-CA" sz="2000" dirty="0"/>
          </a:p>
          <a:p>
            <a:pPr lvl="1"/>
            <a:r>
              <a:rPr lang="en-CA" sz="1600" dirty="0"/>
              <a:t>Customer reviews</a:t>
            </a:r>
          </a:p>
          <a:p>
            <a:pPr lvl="1"/>
            <a:r>
              <a:rPr lang="en-CA" sz="1600" dirty="0"/>
              <a:t>Support tickets</a:t>
            </a:r>
          </a:p>
          <a:p>
            <a:pPr lvl="1"/>
            <a:r>
              <a:rPr lang="en-CA" sz="1600" dirty="0"/>
              <a:t>Social media posts</a:t>
            </a:r>
          </a:p>
          <a:p>
            <a:pPr lvl="1"/>
            <a:r>
              <a:rPr lang="en-CA" sz="1600" dirty="0"/>
              <a:t>Open-ended survey responses</a:t>
            </a:r>
          </a:p>
          <a:p>
            <a:r>
              <a:rPr lang="en-CA" sz="2000" b="1" dirty="0"/>
              <a:t>AI Techniques:</a:t>
            </a:r>
            <a:endParaRPr lang="en-CA" sz="2000" dirty="0"/>
          </a:p>
          <a:p>
            <a:pPr lvl="1"/>
            <a:r>
              <a:rPr lang="en-CA" sz="1600" b="1" dirty="0"/>
              <a:t>Sentiment Analysis:</a:t>
            </a:r>
            <a:r>
              <a:rPr lang="en-CA" sz="1600" dirty="0"/>
              <a:t> "Classify these reviews as positive, negative, or neutral"</a:t>
            </a:r>
          </a:p>
          <a:p>
            <a:pPr lvl="1"/>
            <a:r>
              <a:rPr lang="en-CA" sz="1600" b="1" dirty="0"/>
              <a:t>Topic Modeling:</a:t>
            </a:r>
            <a:r>
              <a:rPr lang="en-CA" sz="1600" dirty="0"/>
              <a:t> "What are the main themes in these customer complaints?"</a:t>
            </a:r>
          </a:p>
          <a:p>
            <a:pPr lvl="1"/>
            <a:r>
              <a:rPr lang="en-CA" sz="1600" b="1" dirty="0"/>
              <a:t>Named Entity Recognition:</a:t>
            </a:r>
            <a:r>
              <a:rPr lang="en-CA" sz="1600" dirty="0"/>
              <a:t> "Extract all product names and locations mentioned"</a:t>
            </a:r>
          </a:p>
          <a:p>
            <a:pPr lvl="1"/>
            <a:r>
              <a:rPr lang="en-CA" sz="1600" b="1" dirty="0"/>
              <a:t>Summarization:</a:t>
            </a:r>
            <a:r>
              <a:rPr lang="en-CA" sz="1600" dirty="0"/>
              <a:t> "Summarize the top 10 complaints into 3 categories"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7B21C3-733D-3795-59BD-6C7EE908E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1230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66259BB-DC9E-4DBE-9D17-B246936E96C6}" type="slidenum">
              <a:rPr lang="en-US" altLang="zh-CN" smtClean="0"/>
              <a:pPr/>
              <a:t>2</a:t>
            </a:fld>
            <a:endParaRPr lang="en-US" altLang="zh-CN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265711"/>
            <a:ext cx="6010275" cy="1214438"/>
          </a:xfrm>
        </p:spPr>
        <p:txBody>
          <a:bodyPr/>
          <a:lstStyle/>
          <a:p>
            <a:pPr eaLnBrk="1" hangingPunct="1"/>
            <a:r>
              <a:rPr lang="en-CA" b="1" dirty="0"/>
              <a:t>Learning Objectives</a:t>
            </a:r>
            <a:endParaRPr lang="en-US" altLang="zh-CN" dirty="0">
              <a:ea typeface="宋体" pitchFamily="2" charset="-122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828800"/>
            <a:ext cx="7762875" cy="4267200"/>
          </a:xfrm>
        </p:spPr>
        <p:txBody>
          <a:bodyPr/>
          <a:lstStyle/>
          <a:p>
            <a:r>
              <a:rPr lang="en-CA" sz="2400" dirty="0"/>
              <a:t>By the end of this lecture, you will be able to:</a:t>
            </a:r>
          </a:p>
          <a:p>
            <a:pPr lvl="1"/>
            <a:r>
              <a:rPr lang="en-CA" sz="1800" dirty="0"/>
              <a:t>Understand the data analysis pipeline and where Generative AI fits</a:t>
            </a:r>
          </a:p>
          <a:p>
            <a:pPr lvl="1"/>
            <a:r>
              <a:rPr lang="en-CA" sz="1800" dirty="0"/>
              <a:t>Use AI tools to clean, explore, and visualize datasets</a:t>
            </a:r>
          </a:p>
          <a:p>
            <a:pPr lvl="1"/>
            <a:r>
              <a:rPr lang="en-CA" sz="1800" dirty="0"/>
              <a:t>Generate and interpret statistical analyses using AI assistance</a:t>
            </a:r>
          </a:p>
          <a:p>
            <a:pPr lvl="1"/>
            <a:r>
              <a:rPr lang="en-CA" sz="1800" dirty="0"/>
              <a:t>Critically evaluate AI-generated insights for accuracy and bias</a:t>
            </a:r>
          </a:p>
          <a:p>
            <a:pPr lvl="1"/>
            <a:r>
              <a:rPr lang="en-CA" sz="1800" dirty="0"/>
              <a:t>Apply prompting strategies specifically designed for data analysis tasks</a:t>
            </a:r>
          </a:p>
          <a:p>
            <a:pPr lvl="1"/>
            <a:r>
              <a:rPr lang="en-CA" sz="1800" dirty="0"/>
              <a:t>Recognize the limitations and ethical considerations of AI-assisted data analysis</a:t>
            </a:r>
            <a:br>
              <a:rPr lang="en-CA" sz="1600" dirty="0"/>
            </a:br>
            <a:endParaRPr lang="en-US" altLang="zh-CN" sz="1600" b="1" dirty="0">
              <a:ea typeface="宋体" pitchFamily="2" charset="-122"/>
            </a:endParaRPr>
          </a:p>
        </p:txBody>
      </p:sp>
      <p:pic>
        <p:nvPicPr>
          <p:cNvPr id="4101" name="Picture 7" descr="C:\Users\Haibin\AppData\Local\Microsoft\Windows\Temporary Internet Files\Content.IE5\B36WZCZM\MCBD09997_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056" y="151765"/>
            <a:ext cx="176053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ADF84-0C56-5A58-805E-46BEEF5D8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Advanced Technique — AI for SQL Analysis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BE033-94E3-2168-3273-A01565F40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20062" cy="4648200"/>
          </a:xfrm>
        </p:spPr>
        <p:txBody>
          <a:bodyPr/>
          <a:lstStyle/>
          <a:p>
            <a:r>
              <a:rPr lang="en-CA" sz="1800" b="1" dirty="0"/>
              <a:t>Prompting AI to Write SQL:</a:t>
            </a:r>
            <a:endParaRPr lang="en-CA" sz="1800" dirty="0"/>
          </a:p>
          <a:p>
            <a:r>
              <a:rPr lang="en-CA" sz="1800" dirty="0"/>
              <a:t>"I have a database with tables: customers, orders, products. Write a SQL query to find the top 5 customers by total lifetime value, including their country and most purchased category."</a:t>
            </a:r>
          </a:p>
          <a:p>
            <a:r>
              <a:rPr lang="en-CA" sz="1800" b="1" dirty="0"/>
              <a:t>AI Generates:</a:t>
            </a:r>
            <a:endParaRPr lang="en-CA" sz="1800" dirty="0"/>
          </a:p>
          <a:p>
            <a:pPr lvl="1"/>
            <a:r>
              <a:rPr lang="en-CA" sz="1400" dirty="0"/>
              <a:t>SELECT </a:t>
            </a:r>
            <a:r>
              <a:rPr lang="en-CA" sz="1400" dirty="0" err="1"/>
              <a:t>c.customer_name</a:t>
            </a:r>
            <a:r>
              <a:rPr lang="en-CA" sz="1400" dirty="0"/>
              <a:t>, </a:t>
            </a:r>
            <a:r>
              <a:rPr lang="en-CA" sz="1400" dirty="0" err="1"/>
              <a:t>c.country</a:t>
            </a:r>
            <a:r>
              <a:rPr lang="en-CA" sz="1400" dirty="0"/>
              <a:t>, </a:t>
            </a:r>
          </a:p>
          <a:p>
            <a:pPr lvl="1"/>
            <a:r>
              <a:rPr lang="en-CA" sz="1400" dirty="0"/>
              <a:t>       SUM(</a:t>
            </a:r>
            <a:r>
              <a:rPr lang="en-CA" sz="1400" dirty="0" err="1"/>
              <a:t>o.total_amount</a:t>
            </a:r>
            <a:r>
              <a:rPr lang="en-CA" sz="1400" dirty="0"/>
              <a:t>) as </a:t>
            </a:r>
            <a:r>
              <a:rPr lang="en-CA" sz="1400" dirty="0" err="1"/>
              <a:t>lifetime_value</a:t>
            </a:r>
            <a:r>
              <a:rPr lang="en-CA" sz="1400" dirty="0"/>
              <a:t>,</a:t>
            </a:r>
          </a:p>
          <a:p>
            <a:pPr lvl="1"/>
            <a:r>
              <a:rPr lang="en-CA" sz="1400" dirty="0"/>
              <a:t>       </a:t>
            </a:r>
            <a:r>
              <a:rPr lang="en-CA" sz="1400" dirty="0" err="1"/>
              <a:t>p.category</a:t>
            </a:r>
            <a:r>
              <a:rPr lang="en-CA" sz="1400" dirty="0"/>
              <a:t> as </a:t>
            </a:r>
            <a:r>
              <a:rPr lang="en-CA" sz="1400" dirty="0" err="1"/>
              <a:t>top_category</a:t>
            </a:r>
            <a:endParaRPr lang="en-CA" sz="1400" dirty="0"/>
          </a:p>
          <a:p>
            <a:pPr lvl="1"/>
            <a:r>
              <a:rPr lang="en-CA" sz="1400" dirty="0"/>
              <a:t>FROM customers c</a:t>
            </a:r>
          </a:p>
          <a:p>
            <a:pPr lvl="1"/>
            <a:r>
              <a:rPr lang="en-CA" sz="1400" dirty="0"/>
              <a:t>JOIN orders o ON </a:t>
            </a:r>
            <a:r>
              <a:rPr lang="en-CA" sz="1400" dirty="0" err="1"/>
              <a:t>c.customer_id</a:t>
            </a:r>
            <a:r>
              <a:rPr lang="en-CA" sz="1400" dirty="0"/>
              <a:t> = </a:t>
            </a:r>
            <a:r>
              <a:rPr lang="en-CA" sz="1400" dirty="0" err="1"/>
              <a:t>o.customer_id</a:t>
            </a:r>
            <a:endParaRPr lang="en-CA" sz="1400" dirty="0"/>
          </a:p>
          <a:p>
            <a:pPr lvl="1"/>
            <a:r>
              <a:rPr lang="en-CA" sz="1400" dirty="0"/>
              <a:t>JOIN </a:t>
            </a:r>
            <a:r>
              <a:rPr lang="en-CA" sz="1400" dirty="0" err="1"/>
              <a:t>order_items</a:t>
            </a:r>
            <a:r>
              <a:rPr lang="en-CA" sz="1400" dirty="0"/>
              <a:t> oi ON </a:t>
            </a:r>
            <a:r>
              <a:rPr lang="en-CA" sz="1400" dirty="0" err="1"/>
              <a:t>o.order_id</a:t>
            </a:r>
            <a:r>
              <a:rPr lang="en-CA" sz="1400" dirty="0"/>
              <a:t> = </a:t>
            </a:r>
            <a:r>
              <a:rPr lang="en-CA" sz="1400" dirty="0" err="1"/>
              <a:t>oi.order_id</a:t>
            </a:r>
            <a:endParaRPr lang="en-CA" sz="1400" dirty="0"/>
          </a:p>
          <a:p>
            <a:pPr lvl="1"/>
            <a:r>
              <a:rPr lang="en-CA" sz="1400" dirty="0"/>
              <a:t>JOIN products p ON </a:t>
            </a:r>
            <a:r>
              <a:rPr lang="en-CA" sz="1400" dirty="0" err="1"/>
              <a:t>oi.product_id</a:t>
            </a:r>
            <a:r>
              <a:rPr lang="en-CA" sz="1400" dirty="0"/>
              <a:t> = </a:t>
            </a:r>
            <a:r>
              <a:rPr lang="en-CA" sz="1400" dirty="0" err="1"/>
              <a:t>p.product_id</a:t>
            </a:r>
            <a:endParaRPr lang="en-CA" sz="1400" dirty="0"/>
          </a:p>
          <a:p>
            <a:pPr lvl="1"/>
            <a:r>
              <a:rPr lang="en-CA" sz="1400" dirty="0"/>
              <a:t>GROUP BY </a:t>
            </a:r>
            <a:r>
              <a:rPr lang="en-CA" sz="1400" dirty="0" err="1"/>
              <a:t>c.customer_id</a:t>
            </a:r>
            <a:endParaRPr lang="en-CA" sz="1400" dirty="0"/>
          </a:p>
          <a:p>
            <a:pPr lvl="1"/>
            <a:r>
              <a:rPr lang="en-CA" sz="1400" dirty="0"/>
              <a:t>ORDER BY </a:t>
            </a:r>
            <a:r>
              <a:rPr lang="en-CA" sz="1400" dirty="0" err="1"/>
              <a:t>lifetime_value</a:t>
            </a:r>
            <a:r>
              <a:rPr lang="en-CA" sz="1400" dirty="0"/>
              <a:t> DESC</a:t>
            </a:r>
          </a:p>
          <a:p>
            <a:pPr lvl="1"/>
            <a:r>
              <a:rPr lang="en-CA" sz="1400" dirty="0"/>
              <a:t>LIMIT 5;</a:t>
            </a:r>
          </a:p>
          <a:p>
            <a:r>
              <a:rPr lang="en-CA" sz="1800" b="1" dirty="0"/>
              <a:t>Always test on a sample first!</a:t>
            </a:r>
            <a:endParaRPr lang="en-CA" sz="1800" dirty="0"/>
          </a:p>
          <a:p>
            <a:endParaRPr lang="en-CA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FD944D-069B-4185-EEBB-0FD07FE41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359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5BF07-DBE7-4F4D-4725-FDEFDFC15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Case Study 1 — Business Analytics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3E260-C46B-F38F-5CA6-12CC7E9DC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Scenario:</a:t>
            </a:r>
            <a:r>
              <a:rPr lang="en-CA" sz="2400" dirty="0"/>
              <a:t> A retail chain wants to reduce inventory costs.</a:t>
            </a:r>
          </a:p>
          <a:p>
            <a:r>
              <a:rPr lang="en-CA" sz="2400" b="1" dirty="0"/>
              <a:t>AI-Assisted Approach:</a:t>
            </a:r>
            <a:endParaRPr lang="en-CA" sz="2400" dirty="0"/>
          </a:p>
          <a:p>
            <a:pPr lvl="1"/>
            <a:r>
              <a:rPr lang="en-CA" sz="1800" dirty="0"/>
              <a:t>Upload 2 years of sales data</a:t>
            </a:r>
          </a:p>
          <a:p>
            <a:pPr lvl="1"/>
            <a:r>
              <a:rPr lang="en-CA" sz="1800" dirty="0"/>
              <a:t>Ask AI: "Identify slow-moving inventory and predict which products will be overstocked next quarter"</a:t>
            </a:r>
          </a:p>
          <a:p>
            <a:pPr lvl="1"/>
            <a:r>
              <a:rPr lang="en-CA" sz="1800" dirty="0"/>
              <a:t>AI suggests time-series forecasting (ARIMA, Prophet)</a:t>
            </a:r>
          </a:p>
          <a:p>
            <a:pPr lvl="1"/>
            <a:r>
              <a:rPr lang="en-CA" sz="1800" dirty="0"/>
              <a:t>Generates Python code for demand forecasting</a:t>
            </a:r>
          </a:p>
          <a:p>
            <a:pPr lvl="1"/>
            <a:r>
              <a:rPr lang="en-CA" sz="1800" dirty="0"/>
              <a:t>Creates visualizations of predicted vs. actual demand</a:t>
            </a:r>
          </a:p>
          <a:p>
            <a:r>
              <a:rPr lang="en-CA" sz="2400" b="1" dirty="0"/>
              <a:t>Outcome:</a:t>
            </a:r>
            <a:r>
              <a:rPr lang="en-CA" sz="2400" dirty="0"/>
              <a:t> 15% reduction in holding costs.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166538-9080-814C-EA4A-BF0BBA9E2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34552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51CDC-A0A7-7125-35C0-C5BC98CEF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Case Study 2 — Scientific Research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F8827-57CB-74B0-DF99-8E8F06CDD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Scenario:</a:t>
            </a:r>
            <a:r>
              <a:rPr lang="en-CA" sz="2400" dirty="0"/>
              <a:t> A biologist has 5,000 microscopy images of cells.</a:t>
            </a:r>
          </a:p>
          <a:p>
            <a:r>
              <a:rPr lang="en-CA" sz="2400" b="1" dirty="0"/>
              <a:t>AI-Assisted Approach:</a:t>
            </a:r>
            <a:endParaRPr lang="en-CA" sz="2400" dirty="0"/>
          </a:p>
          <a:p>
            <a:pPr lvl="1"/>
            <a:r>
              <a:rPr lang="en-CA" sz="1800" dirty="0"/>
              <a:t>Use AI to write Python scripts for image preprocessing</a:t>
            </a:r>
          </a:p>
          <a:p>
            <a:pPr lvl="1"/>
            <a:r>
              <a:rPr lang="en-CA" sz="1800" dirty="0"/>
              <a:t>Apply computer vision models (via AI-suggested code) to count cells</a:t>
            </a:r>
          </a:p>
          <a:p>
            <a:pPr lvl="1"/>
            <a:r>
              <a:rPr lang="en-CA" sz="1800" dirty="0"/>
              <a:t>Generate statistical analysis of cell counts across conditions</a:t>
            </a:r>
          </a:p>
          <a:p>
            <a:pPr lvl="1"/>
            <a:r>
              <a:rPr lang="en-CA" sz="1800" dirty="0"/>
              <a:t>Create publication-ready plots with matplotlib</a:t>
            </a:r>
          </a:p>
          <a:p>
            <a:r>
              <a:rPr lang="en-CA" sz="2400" b="1" dirty="0"/>
              <a:t>Outcome:</a:t>
            </a:r>
            <a:r>
              <a:rPr lang="en-CA" sz="2400" dirty="0"/>
              <a:t> Analysis time reduced from weeks to days.</a:t>
            </a:r>
            <a:br>
              <a:rPr lang="en-CA" sz="2400" dirty="0"/>
            </a:br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305D25-6155-1AB1-F2FF-E48A5F37D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25869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9BF02-1628-4BC4-3C7B-93C89A381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Case Study 3 — Social Media Analysis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AE9A1-C85D-693A-725D-39A3E5C13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7967662" cy="4267200"/>
          </a:xfrm>
        </p:spPr>
        <p:txBody>
          <a:bodyPr/>
          <a:lstStyle/>
          <a:p>
            <a:r>
              <a:rPr lang="en-CA" sz="2400" b="1" dirty="0"/>
              <a:t>Scenario:</a:t>
            </a:r>
            <a:r>
              <a:rPr lang="en-CA" sz="2400" dirty="0"/>
              <a:t> A marketing team wants to understand brand sentiment.</a:t>
            </a:r>
          </a:p>
          <a:p>
            <a:r>
              <a:rPr lang="en-CA" sz="2400" b="1" dirty="0"/>
              <a:t>Dataset:</a:t>
            </a:r>
            <a:r>
              <a:rPr lang="en-CA" sz="2400" dirty="0"/>
              <a:t> 10,000 tweets mentioning their brand.</a:t>
            </a:r>
          </a:p>
          <a:p>
            <a:r>
              <a:rPr lang="en-CA" sz="2400" b="1" dirty="0"/>
              <a:t>AI-Assisted Approach:</a:t>
            </a:r>
            <a:endParaRPr lang="en-CA" sz="2400" dirty="0"/>
          </a:p>
          <a:p>
            <a:pPr lvl="1"/>
            <a:r>
              <a:rPr lang="en-CA" sz="1800" dirty="0"/>
              <a:t>Clean and preprocess text data (AI-generated code)</a:t>
            </a:r>
          </a:p>
          <a:p>
            <a:pPr lvl="1"/>
            <a:r>
              <a:rPr lang="en-CA" sz="1800" dirty="0"/>
              <a:t>Run sentiment analysis using AI-suggested libraries (VADER, </a:t>
            </a:r>
            <a:r>
              <a:rPr lang="en-CA" sz="1800" dirty="0" err="1"/>
              <a:t>TextBlob</a:t>
            </a:r>
            <a:r>
              <a:rPr lang="en-CA" sz="1800" dirty="0"/>
              <a:t>)</a:t>
            </a:r>
          </a:p>
          <a:p>
            <a:pPr lvl="1"/>
            <a:r>
              <a:rPr lang="en-CA" sz="1800" dirty="0"/>
              <a:t>Generate word clouds and sentiment trends over time</a:t>
            </a:r>
          </a:p>
          <a:p>
            <a:pPr lvl="1"/>
            <a:r>
              <a:rPr lang="en-CA" sz="1800" dirty="0"/>
              <a:t>Identify emerging topics and influencers</a:t>
            </a:r>
          </a:p>
          <a:p>
            <a:r>
              <a:rPr lang="en-CA" sz="2400" b="1" dirty="0"/>
              <a:t>Outcome:</a:t>
            </a:r>
            <a:r>
              <a:rPr lang="en-CA" sz="2400" dirty="0"/>
              <a:t> Real-time brand health monitoring dashboard.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E6FEB-62A6-CA75-8290-7E831218F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6136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E5F40-52C4-62BF-4AA1-CE2D39FF4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Best Practices — The Verification Imperative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546B2-2A58-B1AA-9CD1-C9AB1CCC8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Never blindly trust AI-generated analysis:</a:t>
            </a:r>
            <a:endParaRPr lang="en-CA" sz="2400" dirty="0"/>
          </a:p>
          <a:p>
            <a:r>
              <a:rPr lang="en-CA" sz="2400" dirty="0"/>
              <a:t>✅ </a:t>
            </a:r>
            <a:r>
              <a:rPr lang="en-CA" sz="2400" b="1" dirty="0"/>
              <a:t>DO:</a:t>
            </a:r>
            <a:endParaRPr lang="en-CA" sz="2400" dirty="0"/>
          </a:p>
          <a:p>
            <a:pPr lvl="1"/>
            <a:r>
              <a:rPr lang="en-CA" sz="1800" dirty="0"/>
              <a:t>Run AI-generated code in a sandbox first</a:t>
            </a:r>
          </a:p>
          <a:p>
            <a:pPr lvl="1"/>
            <a:r>
              <a:rPr lang="en-CA" sz="1800" dirty="0"/>
              <a:t>Verify sample calculations manually</a:t>
            </a:r>
          </a:p>
          <a:p>
            <a:pPr lvl="1"/>
            <a:r>
              <a:rPr lang="en-CA" sz="1800" dirty="0"/>
              <a:t>Check that data types are handled correctly</a:t>
            </a:r>
          </a:p>
          <a:p>
            <a:pPr lvl="1"/>
            <a:r>
              <a:rPr lang="en-CA" sz="1800" dirty="0"/>
              <a:t>Validate statistical assumptions</a:t>
            </a:r>
          </a:p>
          <a:p>
            <a:pPr lvl="1"/>
            <a:r>
              <a:rPr lang="en-CA" sz="1800" dirty="0"/>
              <a:t>Cross-reference with domain knowledge</a:t>
            </a:r>
          </a:p>
          <a:p>
            <a:r>
              <a:rPr lang="en-CA" sz="2400" dirty="0"/>
              <a:t>❌ </a:t>
            </a:r>
            <a:r>
              <a:rPr lang="en-CA" sz="2400" b="1" dirty="0"/>
              <a:t>DON'T:</a:t>
            </a:r>
            <a:endParaRPr lang="en-CA" sz="2400" dirty="0"/>
          </a:p>
          <a:p>
            <a:pPr lvl="1"/>
            <a:r>
              <a:rPr lang="en-CA" sz="1800" dirty="0"/>
              <a:t>Run AI-generated SQL on production databases unchecked</a:t>
            </a:r>
          </a:p>
          <a:p>
            <a:pPr lvl="1"/>
            <a:r>
              <a:rPr lang="en-CA" sz="1800" dirty="0"/>
              <a:t>Present AI insights without understanding them</a:t>
            </a:r>
          </a:p>
          <a:p>
            <a:pPr lvl="1"/>
            <a:r>
              <a:rPr lang="en-CA" sz="1800" dirty="0"/>
              <a:t>Ignore warnings or error messages</a:t>
            </a:r>
          </a:p>
          <a:p>
            <a:pPr lvl="1"/>
            <a:r>
              <a:rPr lang="en-CA" sz="1800" dirty="0"/>
              <a:t>Assume AI knows your business context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4E55C-560F-F653-9CAC-5ECF64D89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10874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B7F5B-F340-5D62-BE77-265A05F06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Common Pitfalls</a:t>
            </a:r>
            <a:endParaRPr lang="en-CA" sz="32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6363312-7736-2A9E-323E-A7E1C9502D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9227288"/>
              </p:ext>
            </p:extLst>
          </p:nvPr>
        </p:nvGraphicFramePr>
        <p:xfrm>
          <a:off x="533400" y="2384806"/>
          <a:ext cx="8001000" cy="3008630"/>
        </p:xfrm>
        <a:graphic>
          <a:graphicData uri="http://schemas.openxmlformats.org/drawingml/2006/table">
            <a:tbl>
              <a:tblPr/>
              <a:tblGrid>
                <a:gridCol w="2100262">
                  <a:extLst>
                    <a:ext uri="{9D8B030D-6E8A-4147-A177-3AD203B41FA5}">
                      <a16:colId xmlns:a16="http://schemas.microsoft.com/office/drawing/2014/main" val="412471030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869288258"/>
                    </a:ext>
                  </a:extLst>
                </a:gridCol>
                <a:gridCol w="3157538">
                  <a:extLst>
                    <a:ext uri="{9D8B030D-6E8A-4147-A177-3AD203B41FA5}">
                      <a16:colId xmlns:a16="http://schemas.microsoft.com/office/drawing/2014/main" val="31569412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Pitfall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B07D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C3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CF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Why It Happens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7D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00A0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B07D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709F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How to Avoid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A0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00A0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9D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2934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Hallucinated Data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709F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CF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DC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AI invents statistics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709F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C09D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709F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D090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Always run code on real data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9D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9D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97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9657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Overfitting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90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C0DC8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00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AI suggests complex models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90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0097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D090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99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Start simple, validate with test data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97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0097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93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7208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Spurious Correlations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4099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00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01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AI finds patterns by chance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4099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1093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99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97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Require domain justification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93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1093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9C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9350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Data Leakage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9097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01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0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AI uses future data to predict past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97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109C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9097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9A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Understand your train/test split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9C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109C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9D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1655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1" i="0" spc="38">
                          <a:effectLst/>
                          <a:latin typeface="inherit"/>
                        </a:rPr>
                        <a:t>Wrong Statistical Test</a:t>
                      </a:r>
                      <a:endParaRPr lang="en-CA" sz="18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F09A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0E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>
                          <a:effectLst/>
                          <a:latin typeface="inherit"/>
                        </a:rPr>
                        <a:t>AI doesn't know your assumptions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9A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309D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F09A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1800" b="0" i="0" spc="38" dirty="0">
                          <a:effectLst/>
                          <a:latin typeface="inherit"/>
                        </a:rPr>
                        <a:t>Ask AI to justify its choice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9D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9D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8710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826232-AFE8-C027-12EA-DD1951D33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9502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AC83D-77EB-3DFD-D395-C111E49DB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Bias in Data and AI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482AE-649E-7CC3-281D-E709A7DE2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196262" cy="4572000"/>
          </a:xfrm>
        </p:spPr>
        <p:txBody>
          <a:bodyPr/>
          <a:lstStyle/>
          <a:p>
            <a:r>
              <a:rPr lang="en-CA" sz="2800" b="1" dirty="0"/>
              <a:t>Types of Bias to Watch For:</a:t>
            </a:r>
            <a:endParaRPr lang="en-CA" sz="2800" dirty="0"/>
          </a:p>
          <a:p>
            <a:pPr lvl="1"/>
            <a:r>
              <a:rPr lang="en-CA" sz="2000" b="1" dirty="0"/>
              <a:t>Selection Bias:</a:t>
            </a:r>
            <a:r>
              <a:rPr lang="en-CA" sz="2000" dirty="0"/>
              <a:t> Data doesn't represent the population</a:t>
            </a:r>
          </a:p>
          <a:p>
            <a:pPr lvl="1"/>
            <a:r>
              <a:rPr lang="en-CA" sz="2000" b="1" dirty="0"/>
              <a:t>Confirmation Bias:</a:t>
            </a:r>
            <a:r>
              <a:rPr lang="en-CA" sz="2000" dirty="0"/>
              <a:t> AI tells you what you want to hear</a:t>
            </a:r>
          </a:p>
          <a:p>
            <a:pPr lvl="1"/>
            <a:r>
              <a:rPr lang="en-CA" sz="2000" b="1" dirty="0"/>
              <a:t>Algorithmic Bias:</a:t>
            </a:r>
            <a:r>
              <a:rPr lang="en-CA" sz="2000" dirty="0"/>
              <a:t> AI replicates historical inequalities</a:t>
            </a:r>
          </a:p>
          <a:p>
            <a:pPr lvl="1"/>
            <a:r>
              <a:rPr lang="en-CA" sz="2000" b="1" dirty="0"/>
              <a:t>Measurement Bias:</a:t>
            </a:r>
            <a:r>
              <a:rPr lang="en-CA" sz="2000" dirty="0"/>
              <a:t> Flawed data collection methods</a:t>
            </a:r>
          </a:p>
          <a:p>
            <a:r>
              <a:rPr lang="en-CA" sz="2800" b="1" dirty="0"/>
              <a:t>Mitigation Strategies:</a:t>
            </a:r>
            <a:endParaRPr lang="en-CA" sz="2800" dirty="0"/>
          </a:p>
          <a:p>
            <a:pPr lvl="1"/>
            <a:r>
              <a:rPr lang="en-CA" sz="2000" dirty="0"/>
              <a:t>Audit your data sources</a:t>
            </a:r>
          </a:p>
          <a:p>
            <a:pPr lvl="1"/>
            <a:r>
              <a:rPr lang="en-CA" sz="2000" dirty="0"/>
              <a:t>Ask AI: "What biases might exist in this analysis?"</a:t>
            </a:r>
          </a:p>
          <a:p>
            <a:pPr lvl="1"/>
            <a:r>
              <a:rPr lang="en-CA" sz="2000" dirty="0"/>
              <a:t>Diversify your data</a:t>
            </a:r>
          </a:p>
          <a:p>
            <a:pPr lvl="1"/>
            <a:r>
              <a:rPr lang="en-CA" sz="2000" dirty="0"/>
              <a:t>Include fairness metrics in 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E2445-5CCA-B728-E6B5-B82F887A9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5560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25801-2C62-0508-4646-0305B752A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Ethical Considerations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4FCDB-D4DF-69D6-E1D8-A9BB59674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Questions to Ask Before Using AI for Data Analysis:</a:t>
            </a:r>
            <a:endParaRPr lang="en-CA" sz="2400" dirty="0"/>
          </a:p>
          <a:p>
            <a:pPr lvl="1"/>
            <a:r>
              <a:rPr lang="en-CA" sz="1800" b="1" dirty="0"/>
              <a:t>Privacy:</a:t>
            </a:r>
            <a:r>
              <a:rPr lang="en-CA" sz="1800" dirty="0"/>
              <a:t> Does the dataset contain PII? Is it anonymized?</a:t>
            </a:r>
          </a:p>
          <a:p>
            <a:pPr lvl="1"/>
            <a:r>
              <a:rPr lang="en-CA" sz="1800" b="1" dirty="0"/>
              <a:t>Consent:</a:t>
            </a:r>
            <a:r>
              <a:rPr lang="en-CA" sz="1800" dirty="0"/>
              <a:t> Was the data collected with informed consent?</a:t>
            </a:r>
          </a:p>
          <a:p>
            <a:pPr lvl="1"/>
            <a:r>
              <a:rPr lang="en-CA" sz="1800" b="1" dirty="0"/>
              <a:t>Transparency:</a:t>
            </a:r>
            <a:r>
              <a:rPr lang="en-CA" sz="1800" dirty="0"/>
              <a:t> Will you disclose AI involvement in the analysis?</a:t>
            </a:r>
          </a:p>
          <a:p>
            <a:pPr lvl="1"/>
            <a:r>
              <a:rPr lang="en-CA" sz="1800" b="1" dirty="0"/>
              <a:t>Accountability:</a:t>
            </a:r>
            <a:r>
              <a:rPr lang="en-CA" sz="1800" dirty="0"/>
              <a:t> Who is responsible if the analysis is wrong?</a:t>
            </a:r>
          </a:p>
          <a:p>
            <a:pPr lvl="1"/>
            <a:r>
              <a:rPr lang="en-CA" sz="1800" b="1" dirty="0"/>
              <a:t>Impact:</a:t>
            </a:r>
            <a:r>
              <a:rPr lang="en-CA" sz="1800" dirty="0"/>
              <a:t> Could this analysis harm individuals or communities?</a:t>
            </a:r>
          </a:p>
          <a:p>
            <a:pPr lvl="1"/>
            <a:r>
              <a:rPr lang="en-CA" sz="1800" b="1" dirty="0"/>
              <a:t>Rule of Thumb:</a:t>
            </a:r>
            <a:r>
              <a:rPr lang="en-CA" sz="1800" dirty="0"/>
              <a:t> If you wouldn't do it without AI, don't do it with AI.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5EA53C-ED46-5A2D-84C9-4897974C9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06446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7866E-7E1E-8ADF-F706-9B865384C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Prompt Engineering for Data Analysis — Tips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B5700-7531-A41C-E35D-392F9A1A8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Tip 1: Use Chain-of-Thought</a:t>
            </a:r>
            <a:endParaRPr lang="en-CA" sz="2400" dirty="0"/>
          </a:p>
          <a:p>
            <a:pPr lvl="1"/>
            <a:r>
              <a:rPr lang="en-CA" sz="1800" dirty="0"/>
              <a:t>"Think step by step about how to analyze this dataset for churn prediction."</a:t>
            </a:r>
          </a:p>
          <a:p>
            <a:r>
              <a:rPr lang="en-CA" sz="2400" b="1" dirty="0"/>
              <a:t>Tip 2: Request Multiple Approaches</a:t>
            </a:r>
            <a:endParaRPr lang="en-CA" sz="2400" dirty="0"/>
          </a:p>
          <a:p>
            <a:pPr lvl="1"/>
            <a:r>
              <a:rPr lang="en-CA" sz="1800" dirty="0"/>
              <a:t>"Suggest 3 different ways to visualize this trend and explain the pros and cons of each."</a:t>
            </a:r>
          </a:p>
          <a:p>
            <a:r>
              <a:rPr lang="en-CA" sz="2400" b="1" dirty="0"/>
              <a:t>Tip 3: Iterative Refinement</a:t>
            </a:r>
            <a:endParaRPr lang="en-CA" sz="2400" dirty="0"/>
          </a:p>
          <a:p>
            <a:pPr lvl="1"/>
            <a:r>
              <a:rPr lang="en-CA" sz="1800" dirty="0"/>
              <a:t>Start broad, then narrow down based on initial results.</a:t>
            </a:r>
          </a:p>
          <a:p>
            <a:r>
              <a:rPr lang="en-CA" sz="2400" b="1" dirty="0"/>
              <a:t>Tip 4: Ask for Assumptions</a:t>
            </a:r>
            <a:endParaRPr lang="en-CA" sz="2400" dirty="0"/>
          </a:p>
          <a:p>
            <a:pPr lvl="1"/>
            <a:r>
              <a:rPr lang="en-CA" sz="1800" dirty="0"/>
              <a:t>"What assumptions are you making in this analysis? How can I verify them?"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4F5BE0-D4BF-C4E8-A835-97377F8E1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3866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4764C-DC76-2468-9E42-06A524D1F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Hands-On Exercise (20 minutes)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83B2B-E96D-80D7-7E37-A1C84E881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b="1" dirty="0"/>
              <a:t>Exercise:</a:t>
            </a:r>
            <a:r>
              <a:rPr lang="en-CA" sz="2400" dirty="0"/>
              <a:t> Analyze a provided dataset using AI assistance.</a:t>
            </a:r>
          </a:p>
          <a:p>
            <a:r>
              <a:rPr lang="en-CA" sz="2400" b="1" dirty="0"/>
              <a:t>Dataset:</a:t>
            </a:r>
            <a:r>
              <a:rPr lang="en-CA" sz="2400" dirty="0"/>
              <a:t> Student performance data (or dataset of choice)</a:t>
            </a:r>
          </a:p>
          <a:p>
            <a:r>
              <a:rPr lang="en-CA" sz="2400" b="1" dirty="0"/>
              <a:t>Tasks:</a:t>
            </a:r>
            <a:endParaRPr lang="en-CA" sz="2400" dirty="0"/>
          </a:p>
          <a:p>
            <a:pPr lvl="1"/>
            <a:r>
              <a:rPr lang="en-CA" sz="2000" dirty="0"/>
              <a:t>Load and inspect the data (5 min)</a:t>
            </a:r>
          </a:p>
          <a:p>
            <a:pPr lvl="1"/>
            <a:r>
              <a:rPr lang="en-CA" sz="2000" dirty="0"/>
              <a:t>Clean the data with AI help (5 min)</a:t>
            </a:r>
          </a:p>
          <a:p>
            <a:pPr lvl="1"/>
            <a:r>
              <a:rPr lang="en-CA" sz="2000" dirty="0"/>
              <a:t>Generate 3 visualizations (5 min)</a:t>
            </a:r>
          </a:p>
          <a:p>
            <a:pPr lvl="1"/>
            <a:r>
              <a:rPr lang="en-CA" sz="2000" dirty="0"/>
              <a:t>Write a 3-sentence summary of insights (5 min)</a:t>
            </a:r>
          </a:p>
          <a:p>
            <a:r>
              <a:rPr lang="en-CA" sz="2400" b="1" dirty="0"/>
              <a:t>Deliverable:</a:t>
            </a:r>
            <a:r>
              <a:rPr lang="en-CA" sz="2400" dirty="0"/>
              <a:t> Share one surprising insight you discovered.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84F24-0173-0528-B345-CB49A5303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034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CB4C9-A65D-4E13-6809-230D13B21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b="1" dirty="0"/>
              <a:t>What is Data Analysis?</a:t>
            </a:r>
            <a:endParaRPr lang="en-CA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AD5E9-71B6-56C7-A85C-913F3C960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599"/>
            <a:ext cx="8196262" cy="4492625"/>
          </a:xfrm>
        </p:spPr>
        <p:txBody>
          <a:bodyPr/>
          <a:lstStyle/>
          <a:p>
            <a:r>
              <a:rPr lang="en-CA" sz="2400" dirty="0"/>
              <a:t>The process of inspecting, cleansing, transforming, and modeling data to discover useful information, inform conclusions, and support decision-making.</a:t>
            </a:r>
          </a:p>
          <a:p>
            <a:r>
              <a:rPr lang="en-CA" sz="2400" b="1" dirty="0"/>
              <a:t>The Traditional Pipeline:</a:t>
            </a:r>
            <a:endParaRPr lang="en-CA" sz="2400" dirty="0"/>
          </a:p>
          <a:p>
            <a:pPr marL="723900" lvl="1" indent="-285750">
              <a:buFont typeface="Wingdings" panose="05000000000000000000" pitchFamily="2" charset="2"/>
              <a:buChar char="q"/>
            </a:pPr>
            <a:r>
              <a:rPr lang="en-CA" sz="1800" b="1" dirty="0"/>
              <a:t>Define Question</a:t>
            </a:r>
            <a:r>
              <a:rPr lang="en-CA" sz="1800" dirty="0"/>
              <a:t> → What do we want to know?</a:t>
            </a:r>
          </a:p>
          <a:p>
            <a:pPr marL="723900" lvl="1" indent="-285750">
              <a:buFont typeface="Wingdings" panose="05000000000000000000" pitchFamily="2" charset="2"/>
              <a:buChar char="q"/>
            </a:pPr>
            <a:r>
              <a:rPr lang="en-CA" sz="1800" b="1" dirty="0"/>
              <a:t>Collect Data</a:t>
            </a:r>
            <a:r>
              <a:rPr lang="en-CA" sz="1800" dirty="0"/>
              <a:t> → Gather relevant datasets</a:t>
            </a:r>
          </a:p>
          <a:p>
            <a:pPr marL="723900" lvl="1" indent="-285750">
              <a:buFont typeface="Wingdings" panose="05000000000000000000" pitchFamily="2" charset="2"/>
              <a:buChar char="q"/>
            </a:pPr>
            <a:r>
              <a:rPr lang="en-CA" sz="1800" b="1" dirty="0"/>
              <a:t>Clean Data</a:t>
            </a:r>
            <a:r>
              <a:rPr lang="en-CA" sz="1800" dirty="0"/>
              <a:t> → Handle missing values, outliers, inconsistencies</a:t>
            </a:r>
          </a:p>
          <a:p>
            <a:pPr marL="723900" lvl="1" indent="-285750">
              <a:buFont typeface="Wingdings" panose="05000000000000000000" pitchFamily="2" charset="2"/>
              <a:buChar char="q"/>
            </a:pPr>
            <a:r>
              <a:rPr lang="en-CA" sz="1800" b="1" dirty="0"/>
              <a:t>Explore Data</a:t>
            </a:r>
            <a:r>
              <a:rPr lang="en-CA" sz="1800" dirty="0"/>
              <a:t> → Summarize, visualize, find patterns</a:t>
            </a:r>
          </a:p>
          <a:p>
            <a:pPr marL="723900" lvl="1" indent="-285750">
              <a:buFont typeface="Wingdings" panose="05000000000000000000" pitchFamily="2" charset="2"/>
              <a:buChar char="q"/>
            </a:pPr>
            <a:r>
              <a:rPr lang="en-CA" sz="1800" b="1" dirty="0"/>
              <a:t>Analyze &amp; Model</a:t>
            </a:r>
            <a:r>
              <a:rPr lang="en-CA" sz="1800" dirty="0"/>
              <a:t> → Apply statistics, build models</a:t>
            </a:r>
          </a:p>
          <a:p>
            <a:pPr marL="723900" lvl="1" indent="-285750">
              <a:buFont typeface="Wingdings" panose="05000000000000000000" pitchFamily="2" charset="2"/>
              <a:buChar char="q"/>
            </a:pPr>
            <a:r>
              <a:rPr lang="en-CA" sz="1800" b="1" dirty="0"/>
              <a:t>Interpret &amp; Communicate</a:t>
            </a:r>
            <a:r>
              <a:rPr lang="en-CA" sz="1800" dirty="0"/>
              <a:t> → Tell the story, make recommendations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E7128-5399-F0AE-58E2-B43366534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97881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5A12D-2D00-56FD-AA7E-A81CC0B45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Key Takeaways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DB3AC-0C55-3C34-2927-25C63E079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z="2000" b="1" dirty="0"/>
              <a:t>AI accelerates</a:t>
            </a:r>
            <a:r>
              <a:rPr lang="en-CA" sz="2000" dirty="0"/>
              <a:t> data analysis but doesn't replace critical thinking</a:t>
            </a:r>
          </a:p>
          <a:p>
            <a:pPr lvl="0"/>
            <a:r>
              <a:rPr lang="en-CA" sz="2000" b="1" dirty="0"/>
              <a:t>Context is king</a:t>
            </a:r>
            <a:r>
              <a:rPr lang="en-CA" sz="2000" dirty="0"/>
              <a:t> — the better your prompt, the better the output</a:t>
            </a:r>
          </a:p>
          <a:p>
            <a:pPr lvl="0"/>
            <a:r>
              <a:rPr lang="en-CA" sz="2000" b="1" dirty="0"/>
              <a:t>Always verify</a:t>
            </a:r>
            <a:r>
              <a:rPr lang="en-CA" sz="2000" dirty="0"/>
              <a:t> AI-generated code and statistics</a:t>
            </a:r>
          </a:p>
          <a:p>
            <a:pPr lvl="0"/>
            <a:r>
              <a:rPr lang="en-CA" sz="2000" b="1" dirty="0"/>
              <a:t>Start with EDA</a:t>
            </a:r>
            <a:r>
              <a:rPr lang="en-CA" sz="2000" dirty="0"/>
              <a:t> — understand your data before modeling</a:t>
            </a:r>
          </a:p>
          <a:p>
            <a:pPr lvl="0"/>
            <a:r>
              <a:rPr lang="en-CA" sz="2000" b="1" dirty="0"/>
              <a:t>Ethics matter</a:t>
            </a:r>
            <a:r>
              <a:rPr lang="en-CA" sz="2000" dirty="0"/>
              <a:t> — consider bias, privacy, and transparency</a:t>
            </a:r>
          </a:p>
          <a:p>
            <a:pPr lvl="0"/>
            <a:r>
              <a:rPr lang="en-CA" sz="2000" b="1" dirty="0"/>
              <a:t>Iterate</a:t>
            </a:r>
            <a:r>
              <a:rPr lang="en-CA" sz="2000" dirty="0"/>
              <a:t> — data analysis is a conversation, not a one-shot task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9C8BF-6B4E-FC2B-BF87-4D889BFE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80797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29AF8E6-1E22-443B-AF74-8C9293262901}" type="slidenum">
              <a:rPr lang="en-US" altLang="zh-CN" smtClean="0"/>
              <a:pPr/>
              <a:t>31</a:t>
            </a:fld>
            <a:endParaRPr lang="en-US" altLang="zh-CN"/>
          </a:p>
        </p:txBody>
      </p:sp>
      <p:pic>
        <p:nvPicPr>
          <p:cNvPr id="39940" name="Picture 4" descr="C:\Users\Haibin\AppData\Local\Microsoft\Windows\Temporary Internet Files\Content.IE5\RA1B4VTK\MCj0434411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7200"/>
            <a:ext cx="1828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516054"/>
            <a:ext cx="4636294" cy="2967296"/>
          </a:xfrm>
        </p:spPr>
        <p:txBody>
          <a:bodyPr/>
          <a:lstStyle/>
          <a:p>
            <a:pPr algn="ctr" eaLnBrk="1" hangingPunct="1"/>
            <a:r>
              <a:rPr lang="en-US" altLang="zh-CN" sz="4800" dirty="0">
                <a:ea typeface="宋体" pitchFamily="2" charset="-122"/>
              </a:rPr>
              <a:t>Question</a:t>
            </a:r>
            <a:r>
              <a:rPr lang="en-US" altLang="zh-CN" sz="4000" dirty="0">
                <a:ea typeface="宋体" pitchFamily="2" charset="-122"/>
              </a:rPr>
              <a:t>?</a:t>
            </a:r>
            <a:br>
              <a:rPr lang="en-US" altLang="zh-CN" sz="4000" dirty="0">
                <a:ea typeface="宋体" pitchFamily="2" charset="-122"/>
              </a:rPr>
            </a:br>
            <a:br>
              <a:rPr lang="en-US" altLang="zh-CN" sz="2400" dirty="0">
                <a:ea typeface="宋体" pitchFamily="2" charset="-122"/>
              </a:rPr>
            </a:br>
            <a: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  <a:hlinkClick r:id="rId6"/>
              </a:rPr>
              <a:t>haibinz@ieee.org</a:t>
            </a:r>
            <a:b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  <a:hlinkClick r:id="rId7"/>
              </a:rPr>
              <a:t>haibinz@nipissingu.ca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endParaRPr lang="en-US" altLang="zh-CN" sz="32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1CEF4369-8539-71BB-C951-E532867C9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6"/>
    </mc:Choice>
    <mc:Fallback xmlns="">
      <p:transition spd="slow" advTm="3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A88EF-F68E-11E8-448C-B7638D32E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Types of Data</a:t>
            </a:r>
            <a:endParaRPr lang="en-CA" sz="32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B2F3F67-72ED-AF9C-7F21-A4303CEE9B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9748121"/>
              </p:ext>
            </p:extLst>
          </p:nvPr>
        </p:nvGraphicFramePr>
        <p:xfrm>
          <a:off x="533400" y="3276600"/>
          <a:ext cx="8001000" cy="2622550"/>
        </p:xfrm>
        <a:graphic>
          <a:graphicData uri="http://schemas.openxmlformats.org/drawingml/2006/table">
            <a:tbl>
              <a:tblPr/>
              <a:tblGrid>
                <a:gridCol w="2176462">
                  <a:extLst>
                    <a:ext uri="{9D8B030D-6E8A-4147-A177-3AD203B41FA5}">
                      <a16:colId xmlns:a16="http://schemas.microsoft.com/office/drawing/2014/main" val="3306863122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3448309783"/>
                    </a:ext>
                  </a:extLst>
                </a:gridCol>
                <a:gridCol w="3005138">
                  <a:extLst>
                    <a:ext uri="{9D8B030D-6E8A-4147-A177-3AD203B41FA5}">
                      <a16:colId xmlns:a16="http://schemas.microsoft.com/office/drawing/2014/main" val="15412693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Type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D06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DA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DD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Description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D06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5069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D06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6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Examples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5069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5069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6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8635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Structured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206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DD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FA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Organized in rows/columns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206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F06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6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6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Excel, SQL databases, CSV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6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F06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7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4212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Unstructured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906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FA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05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No predefined format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6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007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906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8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Text, images, audio, video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007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007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907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6970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Semi-Structured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E08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05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0C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Mix of both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8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907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8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JSON, XML, log files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7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7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B07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6156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Quantitative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A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800C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0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Numerical, measurable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A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B07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Age, salary, temperature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B07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B075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7973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Qualitative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E00F8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Categorical, descriptive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229" cap="flat" cmpd="sng" algn="ctr">
                      <a:solidFill>
                        <a:srgbClr val="C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3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 dirty="0">
                          <a:effectLst/>
                          <a:latin typeface="inherit"/>
                        </a:rPr>
                        <a:t>Color, gender, feedback text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92793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48D1B3-4CDB-585D-9271-97F35B13D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B4E7D6-27E2-BD43-7366-B2AAA41A5784}"/>
              </a:ext>
            </a:extLst>
          </p:cNvPr>
          <p:cNvSpPr txBox="1"/>
          <p:nvPr/>
        </p:nvSpPr>
        <p:spPr>
          <a:xfrm>
            <a:off x="1447800" y="1903234"/>
            <a:ext cx="650748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i="0" dirty="0">
                <a:effectLst/>
                <a:latin typeface="-apple-system"/>
              </a:rPr>
              <a:t>Why this matters:</a:t>
            </a:r>
            <a:r>
              <a:rPr lang="en-CA" b="0" i="0" dirty="0">
                <a:effectLst/>
                <a:latin typeface="-apple-system"/>
              </a:rPr>
              <a:t> Different data types require different analysis approaches — and different AI prompting strategies.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2069237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AB4C9-AA14-D7FE-3394-2E1331EFA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Common Data Quality Issues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3E030-2709-16BA-7179-219E005C9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z="2400" b="1" dirty="0"/>
              <a:t>Missing Values:</a:t>
            </a:r>
            <a:r>
              <a:rPr lang="en-CA" sz="2400" dirty="0"/>
              <a:t> Blank cells, NULLs, "N/A"</a:t>
            </a:r>
          </a:p>
          <a:p>
            <a:pPr lvl="0"/>
            <a:r>
              <a:rPr lang="en-CA" sz="2400" b="1" dirty="0"/>
              <a:t>Outliers:</a:t>
            </a:r>
            <a:r>
              <a:rPr lang="en-CA" sz="2400" dirty="0"/>
              <a:t> Extreme values that skew analysis</a:t>
            </a:r>
          </a:p>
          <a:p>
            <a:pPr lvl="0"/>
            <a:r>
              <a:rPr lang="en-CA" sz="2400" b="1" dirty="0"/>
              <a:t>Duplicates:</a:t>
            </a:r>
            <a:r>
              <a:rPr lang="en-CA" sz="2400" dirty="0"/>
              <a:t> Repeated records</a:t>
            </a:r>
          </a:p>
          <a:p>
            <a:pPr lvl="0"/>
            <a:r>
              <a:rPr lang="en-CA" sz="2400" b="1" dirty="0"/>
              <a:t>Inconsistencies:</a:t>
            </a:r>
            <a:r>
              <a:rPr lang="en-CA" sz="2400" dirty="0"/>
              <a:t> "USA" vs "United States" vs "US"</a:t>
            </a:r>
          </a:p>
          <a:p>
            <a:pPr lvl="0"/>
            <a:r>
              <a:rPr lang="en-CA" sz="2400" b="1" dirty="0"/>
              <a:t>Type Mismatches:</a:t>
            </a:r>
            <a:r>
              <a:rPr lang="en-CA" sz="2400" dirty="0"/>
              <a:t> Numbers stored as text</a:t>
            </a:r>
          </a:p>
          <a:p>
            <a:pPr lvl="0"/>
            <a:r>
              <a:rPr lang="en-CA" sz="2400" b="1" dirty="0"/>
              <a:t>Encoding Issues:</a:t>
            </a:r>
            <a:r>
              <a:rPr lang="en-CA" sz="2400" dirty="0"/>
              <a:t> Special characters corrupted</a:t>
            </a:r>
          </a:p>
          <a:p>
            <a:r>
              <a:rPr lang="en-CA" sz="2400" b="1" dirty="0"/>
              <a:t>Activity:</a:t>
            </a:r>
            <a:r>
              <a:rPr lang="en-CA" sz="2400" dirty="0"/>
              <a:t> Think of a dataset you've worked with. What was the biggest quality issue?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F5017-78AF-E800-567B-DC3085AEC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2481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E35CF-83A1-1FB0-B76C-162EE4848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Exploratory Data Analysis (EDA)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35911-93C4-B474-253C-233D8C37F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7967662" cy="4191000"/>
          </a:xfrm>
        </p:spPr>
        <p:txBody>
          <a:bodyPr/>
          <a:lstStyle/>
          <a:p>
            <a:r>
              <a:rPr lang="en-CA" sz="2400" b="1" dirty="0"/>
              <a:t>EDA</a:t>
            </a:r>
            <a:r>
              <a:rPr lang="en-CA" sz="2400" dirty="0"/>
              <a:t> is the critical first step to understand your data before making assumptions.</a:t>
            </a:r>
          </a:p>
          <a:p>
            <a:r>
              <a:rPr lang="en-CA" sz="2400" b="1" dirty="0"/>
              <a:t>Key EDA Techniques:</a:t>
            </a:r>
            <a:endParaRPr lang="en-CA" sz="2400" dirty="0"/>
          </a:p>
          <a:p>
            <a:pPr lvl="1"/>
            <a:r>
              <a:rPr lang="en-CA" sz="1800" b="1" dirty="0"/>
              <a:t>Descriptive Statistics:</a:t>
            </a:r>
            <a:r>
              <a:rPr lang="en-CA" sz="1800" dirty="0"/>
              <a:t> Mean, median, mode, standard deviation</a:t>
            </a:r>
          </a:p>
          <a:p>
            <a:pPr lvl="1"/>
            <a:r>
              <a:rPr lang="en-CA" sz="1800" b="1" dirty="0"/>
              <a:t>Distribution Analysis:</a:t>
            </a:r>
            <a:r>
              <a:rPr lang="en-CA" sz="1800" dirty="0"/>
              <a:t> Histograms, box plots</a:t>
            </a:r>
          </a:p>
          <a:p>
            <a:pPr lvl="1"/>
            <a:r>
              <a:rPr lang="en-CA" sz="1800" b="1" dirty="0"/>
              <a:t>Correlation Analysis:</a:t>
            </a:r>
            <a:r>
              <a:rPr lang="en-CA" sz="1800" dirty="0"/>
              <a:t> Heatmaps, scatter plots</a:t>
            </a:r>
          </a:p>
          <a:p>
            <a:pPr lvl="1"/>
            <a:r>
              <a:rPr lang="en-CA" sz="1800" b="1" dirty="0"/>
              <a:t>Missing Data Patterns:</a:t>
            </a:r>
            <a:r>
              <a:rPr lang="en-CA" sz="1800" dirty="0"/>
              <a:t> Visualizing gaps</a:t>
            </a:r>
          </a:p>
          <a:p>
            <a:pPr lvl="1"/>
            <a:r>
              <a:rPr lang="en-CA" sz="1800" b="1" dirty="0"/>
              <a:t>Feature Relationships:</a:t>
            </a:r>
            <a:r>
              <a:rPr lang="en-CA" sz="1800" dirty="0"/>
              <a:t> Pair plots, </a:t>
            </a:r>
            <a:r>
              <a:rPr lang="en-CA" sz="1800" dirty="0" err="1"/>
              <a:t>groupby</a:t>
            </a:r>
            <a:r>
              <a:rPr lang="en-CA" sz="1800" dirty="0"/>
              <a:t> operations</a:t>
            </a:r>
          </a:p>
          <a:p>
            <a:pPr lvl="1"/>
            <a:r>
              <a:rPr lang="en-CA" sz="1800" b="1" dirty="0"/>
              <a:t>Goal:</a:t>
            </a:r>
            <a:r>
              <a:rPr lang="en-CA" sz="1800" dirty="0"/>
              <a:t> Let the data speak before you impose a narrative.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28499-2CD3-8064-AD43-3323E105B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6490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0BC-D2F2-81B5-E8D7-4F69A597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Where Does Generative AI Fit?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C47CE-B8AF-4EB4-16CB-7ADD2488C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000" b="1" dirty="0"/>
              <a:t>AI can assist at EVERY stage of the pipeline:</a:t>
            </a:r>
            <a:endParaRPr lang="en-CA" sz="2000" dirty="0"/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252355-9B3F-5FD5-5F9B-BCA4C700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62059C6-8875-200F-663D-77A9052DB0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621475"/>
              </p:ext>
            </p:extLst>
          </p:nvPr>
        </p:nvGraphicFramePr>
        <p:xfrm>
          <a:off x="566738" y="2514600"/>
          <a:ext cx="8272462" cy="2987675"/>
        </p:xfrm>
        <a:graphic>
          <a:graphicData uri="http://schemas.openxmlformats.org/drawingml/2006/table">
            <a:tbl>
              <a:tblPr/>
              <a:tblGrid>
                <a:gridCol w="2644233">
                  <a:extLst>
                    <a:ext uri="{9D8B030D-6E8A-4147-A177-3AD203B41FA5}">
                      <a16:colId xmlns:a16="http://schemas.microsoft.com/office/drawing/2014/main" val="3956857537"/>
                    </a:ext>
                  </a:extLst>
                </a:gridCol>
                <a:gridCol w="5628229">
                  <a:extLst>
                    <a:ext uri="{9D8B030D-6E8A-4147-A177-3AD203B41FA5}">
                      <a16:colId xmlns:a16="http://schemas.microsoft.com/office/drawing/2014/main" val="29401923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Stage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907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5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00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AI Assistance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907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907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3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501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Define Question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3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0068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6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Brainstorm hypotheses, refine research questions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3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3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F077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945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 dirty="0">
                          <a:effectLst/>
                          <a:latin typeface="inherit"/>
                        </a:rPr>
                        <a:t>Collect Data</a:t>
                      </a: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F077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6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6071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Suggest data sources, generate synthetic data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F077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F077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E08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002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 dirty="0">
                          <a:effectLst/>
                          <a:latin typeface="inherit"/>
                        </a:rPr>
                        <a:t>Clean Data</a:t>
                      </a:r>
                      <a:endParaRPr lang="en-CA" sz="2000" b="0" i="0" spc="38" dirty="0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E08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6071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A073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Generate cleaning code, suggest imputation strategies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E08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E084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1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890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Explore Data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1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A073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4073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Auto-generate EDA visualizations and summaries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1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108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C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2454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Analyze &amp; Model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C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4073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2081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>
                          <a:effectLst/>
                          <a:latin typeface="inherit"/>
                        </a:rPr>
                        <a:t>Write analysis code, explain statistical tests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C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C083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807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6737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1" i="0" spc="38">
                          <a:effectLst/>
                          <a:latin typeface="inherit"/>
                        </a:rPr>
                        <a:t>Interpret &amp; Communicate</a:t>
                      </a:r>
                      <a:endParaRPr lang="en-CA" sz="2000" b="0" i="0" spc="38">
                        <a:effectLst/>
                        <a:latin typeface="inherit"/>
                      </a:endParaRPr>
                    </a:p>
                  </a:txBody>
                  <a:tcPr marL="101600" marR="101600" marT="63500" marB="63500">
                    <a:lnL>
                      <a:noFill/>
                    </a:lnL>
                    <a:lnR w="4229" cap="flat" cmpd="sng" algn="ctr">
                      <a:solidFill>
                        <a:srgbClr val="807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229" cap="flat" cmpd="sng" algn="ctr">
                      <a:solidFill>
                        <a:srgbClr val="2081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ts val="1650"/>
                        </a:lnSpc>
                        <a:buNone/>
                      </a:pPr>
                      <a:r>
                        <a:rPr lang="en-CA" sz="2000" b="0" i="0" spc="38" dirty="0">
                          <a:effectLst/>
                          <a:latin typeface="inherit"/>
                        </a:rPr>
                        <a:t>Draft reports, create narratives, suggest visualizations</a:t>
                      </a:r>
                    </a:p>
                  </a:txBody>
                  <a:tcPr marL="101600" marR="101600" marT="63500" marB="63500">
                    <a:lnL w="4229" cap="flat" cmpd="sng" algn="ctr">
                      <a:solidFill>
                        <a:srgbClr val="807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229" cap="flat" cmpd="sng" algn="ctr">
                      <a:solidFill>
                        <a:srgbClr val="807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305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0866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30A5F-A3CF-4E15-B03E-E5CABDF0B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AI Tools for Data Analysis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9BC58-FEA4-FC34-0A1A-7ECB9C625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7662862" cy="4191000"/>
          </a:xfrm>
        </p:spPr>
        <p:txBody>
          <a:bodyPr/>
          <a:lstStyle/>
          <a:p>
            <a:r>
              <a:rPr lang="en-CA" sz="2000" b="1" dirty="0"/>
              <a:t>Conversational AI:</a:t>
            </a:r>
            <a:endParaRPr lang="en-CA" sz="2000" dirty="0"/>
          </a:p>
          <a:p>
            <a:pPr lvl="1"/>
            <a:r>
              <a:rPr lang="en-CA" sz="1600" dirty="0"/>
              <a:t>ChatGPT (with Code Interpreter / Advanced Data Analysis)</a:t>
            </a:r>
          </a:p>
          <a:p>
            <a:pPr lvl="1"/>
            <a:r>
              <a:rPr lang="en-CA" sz="1600" dirty="0"/>
              <a:t>Claude (with Artifacts)</a:t>
            </a:r>
          </a:p>
          <a:p>
            <a:pPr lvl="1"/>
            <a:r>
              <a:rPr lang="en-CA" sz="1600" dirty="0"/>
              <a:t>Google Gemini</a:t>
            </a:r>
          </a:p>
          <a:p>
            <a:pPr lvl="1"/>
            <a:r>
              <a:rPr lang="en-CA" sz="1600" dirty="0"/>
              <a:t>Microsoft Copilot</a:t>
            </a:r>
          </a:p>
          <a:p>
            <a:r>
              <a:rPr lang="en-CA" sz="2000" b="1" dirty="0"/>
              <a:t>Specialized Tools:</a:t>
            </a:r>
            <a:endParaRPr lang="en-CA" sz="2000" dirty="0"/>
          </a:p>
          <a:p>
            <a:pPr lvl="1"/>
            <a:r>
              <a:rPr lang="en-CA" sz="1600" b="1" dirty="0"/>
              <a:t>Julius AI</a:t>
            </a:r>
            <a:r>
              <a:rPr lang="en-CA" sz="1600" dirty="0"/>
              <a:t> — Conversational data analysis</a:t>
            </a:r>
          </a:p>
          <a:p>
            <a:pPr lvl="1"/>
            <a:r>
              <a:rPr lang="en-CA" sz="1600" b="1" dirty="0" err="1"/>
              <a:t>ChatCSV</a:t>
            </a:r>
            <a:r>
              <a:rPr lang="en-CA" sz="1600" dirty="0"/>
              <a:t> — CSV-specific analysis</a:t>
            </a:r>
          </a:p>
          <a:p>
            <a:pPr lvl="1"/>
            <a:r>
              <a:rPr lang="en-CA" sz="1600" b="1" dirty="0" err="1"/>
              <a:t>Akkio</a:t>
            </a:r>
            <a:r>
              <a:rPr lang="en-CA" sz="1600" dirty="0"/>
              <a:t> — No-code AI analytics</a:t>
            </a:r>
          </a:p>
          <a:p>
            <a:pPr lvl="1"/>
            <a:r>
              <a:rPr lang="en-CA" sz="1600" b="1" dirty="0"/>
              <a:t>Tableau AI / Power BI Copilot</a:t>
            </a:r>
            <a:r>
              <a:rPr lang="en-CA" sz="1600" dirty="0"/>
              <a:t> — Enterprise dashboards</a:t>
            </a:r>
          </a:p>
          <a:p>
            <a:r>
              <a:rPr lang="en-CA" sz="2000" b="1" dirty="0"/>
              <a:t>Programming Assistants:</a:t>
            </a:r>
            <a:endParaRPr lang="en-CA" sz="2000" dirty="0"/>
          </a:p>
          <a:p>
            <a:pPr lvl="1"/>
            <a:r>
              <a:rPr lang="en-CA" sz="1600" dirty="0"/>
              <a:t>GitHub Copilot</a:t>
            </a:r>
          </a:p>
          <a:p>
            <a:pPr lvl="1"/>
            <a:r>
              <a:rPr lang="en-CA" sz="1600" dirty="0"/>
              <a:t>Jupyter AI</a:t>
            </a:r>
          </a:p>
          <a:p>
            <a:pPr lvl="1"/>
            <a:r>
              <a:rPr lang="en-CA" sz="1600" dirty="0" err="1"/>
              <a:t>DataSpell</a:t>
            </a:r>
            <a:r>
              <a:rPr lang="en-CA" sz="1600" dirty="0"/>
              <a:t> AI features</a:t>
            </a:r>
          </a:p>
          <a:p>
            <a:endParaRPr lang="en-CA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744AE6-73EA-D556-65EF-F2FB287AF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1423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7BF10-5D97-9641-C723-745C54D95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 b="1" dirty="0"/>
              <a:t>The AI-Assisted Analyst Workflow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3570E-C632-C4EE-2FF4-C4E9E6A31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7434262" cy="3657600"/>
          </a:xfrm>
        </p:spPr>
        <p:txBody>
          <a:bodyPr/>
          <a:lstStyle/>
          <a:p>
            <a:r>
              <a:rPr lang="en-CA" sz="2800" b="1" dirty="0"/>
              <a:t>Key Principle:</a:t>
            </a:r>
            <a:r>
              <a:rPr lang="en-CA" sz="2800" dirty="0"/>
              <a:t> AI is your </a:t>
            </a:r>
            <a:r>
              <a:rPr lang="en-CA" sz="2800" b="1" dirty="0"/>
              <a:t>co-pilot</a:t>
            </a:r>
            <a:r>
              <a:rPr lang="en-CA" sz="2800" dirty="0"/>
              <a:t>, not your replacement. You remain the analyst.</a:t>
            </a:r>
          </a:p>
          <a:p>
            <a:pPr lvl="1"/>
            <a:r>
              <a:rPr lang="en-CA" sz="2400" dirty="0"/>
              <a:t>1) YOU Define the Problem </a:t>
            </a:r>
          </a:p>
          <a:p>
            <a:pPr lvl="1"/>
            <a:r>
              <a:rPr lang="en-CA" sz="2400" dirty="0"/>
              <a:t>2) AI Generates Code/Analysis</a:t>
            </a:r>
          </a:p>
          <a:p>
            <a:pPr lvl="1"/>
            <a:r>
              <a:rPr lang="en-CA" sz="2400" dirty="0"/>
              <a:t>3) YOU Verify &amp; Refine</a:t>
            </a:r>
          </a:p>
          <a:p>
            <a:pPr lvl="1"/>
            <a:r>
              <a:rPr lang="en-CA" sz="2400" dirty="0"/>
              <a:t>4) GOTO 1) to Improve</a:t>
            </a:r>
          </a:p>
          <a:p>
            <a:endParaRPr lang="en-CA" sz="2800" dirty="0"/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3405B5-E5D6-CC82-DF92-754B92412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1953245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98826</TotalTime>
  <Words>2332</Words>
  <Application>Microsoft Office PowerPoint</Application>
  <PresentationFormat>On-screen Show (4:3)</PresentationFormat>
  <Paragraphs>338</Paragraphs>
  <Slides>31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-apple-system</vt:lpstr>
      <vt:lpstr>inherit</vt:lpstr>
      <vt:lpstr>宋体</vt:lpstr>
      <vt:lpstr>Arial</vt:lpstr>
      <vt:lpstr>Times New Roman</vt:lpstr>
      <vt:lpstr>Verdana</vt:lpstr>
      <vt:lpstr>Wingdings</vt:lpstr>
      <vt:lpstr>Profile</vt:lpstr>
      <vt:lpstr>COSC 1367: Introduction to Problem Solving using Generative AI</vt:lpstr>
      <vt:lpstr>Learning Objectives</vt:lpstr>
      <vt:lpstr>What is Data Analysis?</vt:lpstr>
      <vt:lpstr>Types of Data</vt:lpstr>
      <vt:lpstr>Common Data Quality Issues</vt:lpstr>
      <vt:lpstr>Exploratory Data Analysis (EDA)</vt:lpstr>
      <vt:lpstr>Where Does Generative AI Fit?</vt:lpstr>
      <vt:lpstr>AI Tools for Data Analysis</vt:lpstr>
      <vt:lpstr>The AI-Assisted Analyst Workflow</vt:lpstr>
      <vt:lpstr>Prompting for Data Analysis — Best Practices</vt:lpstr>
      <vt:lpstr>Prompting Template</vt:lpstr>
      <vt:lpstr>Demo Setup — The Dataset</vt:lpstr>
      <vt:lpstr>Live Demo — Step 1: Data Loading &amp; Inspection</vt:lpstr>
      <vt:lpstr>Live Demo — Step 2: Data Cleaning</vt:lpstr>
      <vt:lpstr>Live Demo — Step 3: Exploratory Analysis</vt:lpstr>
      <vt:lpstr>Live Demo — Step 4: Statistical Analysis</vt:lpstr>
      <vt:lpstr>Live Demo — Step 5: Insights &amp; Visualization</vt:lpstr>
      <vt:lpstr>Advanced Technique — AI for Feature Engineering</vt:lpstr>
      <vt:lpstr>Advanced Technique — AI for Text Data Analysis</vt:lpstr>
      <vt:lpstr>Advanced Technique — AI for SQL Analysis</vt:lpstr>
      <vt:lpstr>Case Study 1 — Business Analytics</vt:lpstr>
      <vt:lpstr>Case Study 2 — Scientific Research</vt:lpstr>
      <vt:lpstr>Case Study 3 — Social Media Analysis</vt:lpstr>
      <vt:lpstr>Best Practices — The Verification Imperative</vt:lpstr>
      <vt:lpstr>Common Pitfalls</vt:lpstr>
      <vt:lpstr>Bias in Data and AI</vt:lpstr>
      <vt:lpstr>Ethical Considerations</vt:lpstr>
      <vt:lpstr>Prompt Engineering for Data Analysis — Tips</vt:lpstr>
      <vt:lpstr>Hands-On Exercise (20 minutes)</vt:lpstr>
      <vt:lpstr>Key Takeaways</vt:lpstr>
      <vt:lpstr>Question?  haibinz@ieee.org haibinz@nipissingu.ca   </vt:lpstr>
    </vt:vector>
  </TitlesOfParts>
  <Company>Nipissing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ISSUES OF ROLE-BASED COLLABORATION</dc:title>
  <dc:creator>IBM_GL</dc:creator>
  <cp:lastModifiedBy>Haibin Zhu</cp:lastModifiedBy>
  <cp:revision>722</cp:revision>
  <cp:lastPrinted>2018-12-13T23:49:25Z</cp:lastPrinted>
  <dcterms:created xsi:type="dcterms:W3CDTF">2003-04-15T18:55:16Z</dcterms:created>
  <dcterms:modified xsi:type="dcterms:W3CDTF">2026-08-11T02:22:09Z</dcterms:modified>
</cp:coreProperties>
</file>